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 id="2147483778" r:id="rId2"/>
  </p:sldMasterIdLst>
  <p:notesMasterIdLst>
    <p:notesMasterId r:id="rId39"/>
  </p:notesMasterIdLst>
  <p:handoutMasterIdLst>
    <p:handoutMasterId r:id="rId40"/>
  </p:handoutMasterIdLst>
  <p:sldIdLst>
    <p:sldId id="314" r:id="rId3"/>
    <p:sldId id="423" r:id="rId4"/>
    <p:sldId id="353" r:id="rId5"/>
    <p:sldId id="425" r:id="rId6"/>
    <p:sldId id="410" r:id="rId7"/>
    <p:sldId id="415" r:id="rId8"/>
    <p:sldId id="424" r:id="rId9"/>
    <p:sldId id="414" r:id="rId10"/>
    <p:sldId id="422" r:id="rId11"/>
    <p:sldId id="426" r:id="rId12"/>
    <p:sldId id="434" r:id="rId13"/>
    <p:sldId id="411" r:id="rId14"/>
    <p:sldId id="417" r:id="rId15"/>
    <p:sldId id="418" r:id="rId16"/>
    <p:sldId id="444" r:id="rId17"/>
    <p:sldId id="427" r:id="rId18"/>
    <p:sldId id="416" r:id="rId19"/>
    <p:sldId id="412" r:id="rId20"/>
    <p:sldId id="419" r:id="rId21"/>
    <p:sldId id="428" r:id="rId22"/>
    <p:sldId id="372" r:id="rId23"/>
    <p:sldId id="369" r:id="rId24"/>
    <p:sldId id="386" r:id="rId25"/>
    <p:sldId id="445" r:id="rId26"/>
    <p:sldId id="433" r:id="rId27"/>
    <p:sldId id="429" r:id="rId28"/>
    <p:sldId id="409" r:id="rId29"/>
    <p:sldId id="379" r:id="rId30"/>
    <p:sldId id="430" r:id="rId31"/>
    <p:sldId id="438" r:id="rId32"/>
    <p:sldId id="431" r:id="rId33"/>
    <p:sldId id="437" r:id="rId34"/>
    <p:sldId id="441" r:id="rId35"/>
    <p:sldId id="443" r:id="rId36"/>
    <p:sldId id="436" r:id="rId37"/>
    <p:sldId id="440" r:id="rId38"/>
  </p:sldIdLst>
  <p:sldSz cx="9144000" cy="6858000" type="screen4x3"/>
  <p:notesSz cx="6858000" cy="9199563"/>
  <p:custShowLst>
    <p:custShow name="Presentación personalizada 1" id="0">
      <p:sldLst/>
    </p:custShow>
  </p:custShowLst>
  <p:defaultTextStyle>
    <a:defPPr>
      <a:defRPr lang="es-E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showPr>
  <p:clrMru>
    <a:srgbClr val="990000"/>
    <a:srgbClr val="FFFF99"/>
    <a:srgbClr val="FFFFCC"/>
    <a:srgbClr val="D5CF9A"/>
    <a:srgbClr val="CC0000"/>
    <a:srgbClr val="D5011A"/>
    <a:srgbClr val="000000"/>
    <a:srgbClr val="800000"/>
    <a:srgbClr val="FF0000"/>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Estilo medio 4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38B1855-1B75-4FBE-930C-398BA8C253C6}" styleName="Estilo temático 2 - Énfasis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66" autoAdjust="0"/>
    <p:restoredTop sz="94671" autoAdjust="0"/>
  </p:normalViewPr>
  <p:slideViewPr>
    <p:cSldViewPr snapToGrid="0">
      <p:cViewPr varScale="1">
        <p:scale>
          <a:sx n="66" d="100"/>
          <a:sy n="66" d="100"/>
        </p:scale>
        <p:origin x="-804" y="-96"/>
      </p:cViewPr>
      <p:guideLst>
        <p:guide orient="horz" pos="2160"/>
        <p:guide orient="horz" pos="440"/>
        <p:guide orient="horz" pos="1136"/>
        <p:guide pos="344"/>
        <p:guide pos="112"/>
        <p:guide pos="5624"/>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6" d="100"/>
          <a:sy n="56" d="100"/>
        </p:scale>
        <p:origin x="-2466" y="-84"/>
      </p:cViewPr>
      <p:guideLst>
        <p:guide orient="horz" pos="2897"/>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2322"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1432" tIns="45718" rIns="91432" bIns="45718" numCol="1" anchor="t" anchorCtr="0" compatLnSpc="1">
            <a:prstTxWarp prst="textNoShape">
              <a:avLst/>
            </a:prstTxWarp>
          </a:bodyPr>
          <a:lstStyle>
            <a:lvl1pPr>
              <a:defRPr sz="1200">
                <a:latin typeface="Arial" charset="0"/>
                <a:cs typeface="+mn-cs"/>
              </a:defRPr>
            </a:lvl1pPr>
          </a:lstStyle>
          <a:p>
            <a:pPr>
              <a:defRPr/>
            </a:pPr>
            <a:endParaRPr lang="es-MX"/>
          </a:p>
        </p:txBody>
      </p:sp>
      <p:sp>
        <p:nvSpPr>
          <p:cNvPr id="312323" name="Rectangle 3"/>
          <p:cNvSpPr>
            <a:spLocks noGrp="1" noChangeArrowheads="1"/>
          </p:cNvSpPr>
          <p:nvPr>
            <p:ph type="dt" sz="quarter" idx="1"/>
          </p:nvPr>
        </p:nvSpPr>
        <p:spPr bwMode="auto">
          <a:xfrm>
            <a:off x="3884613" y="0"/>
            <a:ext cx="2971800" cy="460375"/>
          </a:xfrm>
          <a:prstGeom prst="rect">
            <a:avLst/>
          </a:prstGeom>
          <a:noFill/>
          <a:ln w="9525">
            <a:noFill/>
            <a:miter lim="800000"/>
            <a:headEnd/>
            <a:tailEnd/>
          </a:ln>
          <a:effectLst/>
        </p:spPr>
        <p:txBody>
          <a:bodyPr vert="horz" wrap="square" lIns="91432" tIns="45718" rIns="91432" bIns="45718" numCol="1" anchor="t" anchorCtr="0" compatLnSpc="1">
            <a:prstTxWarp prst="textNoShape">
              <a:avLst/>
            </a:prstTxWarp>
          </a:bodyPr>
          <a:lstStyle>
            <a:lvl1pPr algn="r">
              <a:defRPr sz="1200">
                <a:latin typeface="Arial" charset="0"/>
                <a:cs typeface="+mn-cs"/>
              </a:defRPr>
            </a:lvl1pPr>
          </a:lstStyle>
          <a:p>
            <a:pPr>
              <a:defRPr/>
            </a:pPr>
            <a:endParaRPr lang="es-MX"/>
          </a:p>
        </p:txBody>
      </p:sp>
      <p:sp>
        <p:nvSpPr>
          <p:cNvPr id="312324" name="Rectangle 4"/>
          <p:cNvSpPr>
            <a:spLocks noGrp="1" noChangeArrowheads="1"/>
          </p:cNvSpPr>
          <p:nvPr>
            <p:ph type="ftr" sz="quarter" idx="2"/>
          </p:nvPr>
        </p:nvSpPr>
        <p:spPr bwMode="auto">
          <a:xfrm>
            <a:off x="0" y="8737600"/>
            <a:ext cx="2971800" cy="460375"/>
          </a:xfrm>
          <a:prstGeom prst="rect">
            <a:avLst/>
          </a:prstGeom>
          <a:noFill/>
          <a:ln w="9525">
            <a:noFill/>
            <a:miter lim="800000"/>
            <a:headEnd/>
            <a:tailEnd/>
          </a:ln>
          <a:effectLst/>
        </p:spPr>
        <p:txBody>
          <a:bodyPr vert="horz" wrap="square" lIns="91432" tIns="45718" rIns="91432" bIns="45718" numCol="1" anchor="b" anchorCtr="0" compatLnSpc="1">
            <a:prstTxWarp prst="textNoShape">
              <a:avLst/>
            </a:prstTxWarp>
          </a:bodyPr>
          <a:lstStyle>
            <a:lvl1pPr>
              <a:defRPr sz="1200">
                <a:latin typeface="Arial" charset="0"/>
                <a:cs typeface="+mn-cs"/>
              </a:defRPr>
            </a:lvl1pPr>
          </a:lstStyle>
          <a:p>
            <a:pPr>
              <a:defRPr/>
            </a:pPr>
            <a:endParaRPr lang="es-MX"/>
          </a:p>
        </p:txBody>
      </p:sp>
      <p:sp>
        <p:nvSpPr>
          <p:cNvPr id="312325" name="Rectangle 5"/>
          <p:cNvSpPr>
            <a:spLocks noGrp="1" noChangeArrowheads="1"/>
          </p:cNvSpPr>
          <p:nvPr>
            <p:ph type="sldNum" sz="quarter" idx="3"/>
          </p:nvPr>
        </p:nvSpPr>
        <p:spPr bwMode="auto">
          <a:xfrm>
            <a:off x="3884613" y="8737600"/>
            <a:ext cx="2971800" cy="460375"/>
          </a:xfrm>
          <a:prstGeom prst="rect">
            <a:avLst/>
          </a:prstGeom>
          <a:noFill/>
          <a:ln w="9525">
            <a:noFill/>
            <a:miter lim="800000"/>
            <a:headEnd/>
            <a:tailEnd/>
          </a:ln>
          <a:effectLst/>
        </p:spPr>
        <p:txBody>
          <a:bodyPr vert="horz" wrap="square" lIns="91432" tIns="45718" rIns="91432" bIns="45718" numCol="1" anchor="b" anchorCtr="0" compatLnSpc="1">
            <a:prstTxWarp prst="textNoShape">
              <a:avLst/>
            </a:prstTxWarp>
          </a:bodyPr>
          <a:lstStyle>
            <a:lvl1pPr algn="r">
              <a:defRPr sz="1200">
                <a:latin typeface="Arial" charset="0"/>
                <a:cs typeface="+mn-cs"/>
              </a:defRPr>
            </a:lvl1pPr>
          </a:lstStyle>
          <a:p>
            <a:pPr>
              <a:defRPr/>
            </a:pPr>
            <a:fld id="{8A68E2C2-0545-4675-986B-4A9F43E1D89C}" type="slidenum">
              <a:rPr lang="es-MX"/>
              <a:pPr>
                <a:defRPr/>
              </a:pPr>
              <a:t>‹Nº›</a:t>
            </a:fld>
            <a:endParaRPr lang="es-MX"/>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1432" tIns="45718" rIns="91432" bIns="45718" numCol="1" anchor="t" anchorCtr="0" compatLnSpc="1">
            <a:prstTxWarp prst="textNoShape">
              <a:avLst/>
            </a:prstTxWarp>
          </a:bodyPr>
          <a:lstStyle>
            <a:lvl1pPr>
              <a:defRPr sz="1200">
                <a:latin typeface="Arial" charset="0"/>
                <a:cs typeface="+mn-cs"/>
              </a:defRPr>
            </a:lvl1pPr>
          </a:lstStyle>
          <a:p>
            <a:pPr>
              <a:defRPr/>
            </a:pPr>
            <a:endParaRPr lang="es-ES"/>
          </a:p>
        </p:txBody>
      </p:sp>
      <p:sp>
        <p:nvSpPr>
          <p:cNvPr id="5123" name="Rectangle 3"/>
          <p:cNvSpPr>
            <a:spLocks noGrp="1" noChangeArrowheads="1"/>
          </p:cNvSpPr>
          <p:nvPr>
            <p:ph type="dt" idx="1"/>
          </p:nvPr>
        </p:nvSpPr>
        <p:spPr bwMode="auto">
          <a:xfrm>
            <a:off x="3884613" y="0"/>
            <a:ext cx="2971800" cy="460375"/>
          </a:xfrm>
          <a:prstGeom prst="rect">
            <a:avLst/>
          </a:prstGeom>
          <a:noFill/>
          <a:ln w="9525">
            <a:noFill/>
            <a:miter lim="800000"/>
            <a:headEnd/>
            <a:tailEnd/>
          </a:ln>
          <a:effectLst/>
        </p:spPr>
        <p:txBody>
          <a:bodyPr vert="horz" wrap="square" lIns="91432" tIns="45718" rIns="91432" bIns="45718" numCol="1" anchor="t" anchorCtr="0" compatLnSpc="1">
            <a:prstTxWarp prst="textNoShape">
              <a:avLst/>
            </a:prstTxWarp>
          </a:bodyPr>
          <a:lstStyle>
            <a:lvl1pPr algn="r">
              <a:defRPr sz="1200">
                <a:latin typeface="Arial" charset="0"/>
                <a:cs typeface="+mn-cs"/>
              </a:defRPr>
            </a:lvl1pPr>
          </a:lstStyle>
          <a:p>
            <a:pPr>
              <a:defRPr/>
            </a:pPr>
            <a:endParaRPr lang="es-ES"/>
          </a:p>
        </p:txBody>
      </p:sp>
      <p:sp>
        <p:nvSpPr>
          <p:cNvPr id="28676" name="Rectangle 4"/>
          <p:cNvSpPr>
            <a:spLocks noGrp="1" noRot="1" noChangeAspect="1" noChangeArrowheads="1" noTextEdit="1"/>
          </p:cNvSpPr>
          <p:nvPr>
            <p:ph type="sldImg" idx="2"/>
          </p:nvPr>
        </p:nvSpPr>
        <p:spPr bwMode="auto">
          <a:xfrm>
            <a:off x="1130300" y="690563"/>
            <a:ext cx="4598988" cy="344963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70388"/>
            <a:ext cx="5486400" cy="4138612"/>
          </a:xfrm>
          <a:prstGeom prst="rect">
            <a:avLst/>
          </a:prstGeom>
          <a:noFill/>
          <a:ln w="9525">
            <a:noFill/>
            <a:miter lim="800000"/>
            <a:headEnd/>
            <a:tailEnd/>
          </a:ln>
          <a:effectLst/>
        </p:spPr>
        <p:txBody>
          <a:bodyPr vert="horz" wrap="square" lIns="91432" tIns="45718" rIns="91432" bIns="45718"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5126" name="Rectangle 6"/>
          <p:cNvSpPr>
            <a:spLocks noGrp="1" noChangeArrowheads="1"/>
          </p:cNvSpPr>
          <p:nvPr>
            <p:ph type="ftr" sz="quarter" idx="4"/>
          </p:nvPr>
        </p:nvSpPr>
        <p:spPr bwMode="auto">
          <a:xfrm>
            <a:off x="0" y="8737600"/>
            <a:ext cx="2971800" cy="460375"/>
          </a:xfrm>
          <a:prstGeom prst="rect">
            <a:avLst/>
          </a:prstGeom>
          <a:noFill/>
          <a:ln w="9525">
            <a:noFill/>
            <a:miter lim="800000"/>
            <a:headEnd/>
            <a:tailEnd/>
          </a:ln>
          <a:effectLst/>
        </p:spPr>
        <p:txBody>
          <a:bodyPr vert="horz" wrap="square" lIns="91432" tIns="45718" rIns="91432" bIns="45718" numCol="1" anchor="b" anchorCtr="0" compatLnSpc="1">
            <a:prstTxWarp prst="textNoShape">
              <a:avLst/>
            </a:prstTxWarp>
          </a:bodyPr>
          <a:lstStyle>
            <a:lvl1pPr>
              <a:defRPr sz="1200">
                <a:latin typeface="Arial" charset="0"/>
                <a:cs typeface="+mn-cs"/>
              </a:defRPr>
            </a:lvl1pPr>
          </a:lstStyle>
          <a:p>
            <a:pPr>
              <a:defRPr/>
            </a:pPr>
            <a:endParaRPr lang="es-ES"/>
          </a:p>
        </p:txBody>
      </p:sp>
      <p:sp>
        <p:nvSpPr>
          <p:cNvPr id="5127" name="Rectangle 7"/>
          <p:cNvSpPr>
            <a:spLocks noGrp="1" noChangeArrowheads="1"/>
          </p:cNvSpPr>
          <p:nvPr>
            <p:ph type="sldNum" sz="quarter" idx="5"/>
          </p:nvPr>
        </p:nvSpPr>
        <p:spPr bwMode="auto">
          <a:xfrm>
            <a:off x="3884613" y="8737600"/>
            <a:ext cx="2971800" cy="460375"/>
          </a:xfrm>
          <a:prstGeom prst="rect">
            <a:avLst/>
          </a:prstGeom>
          <a:noFill/>
          <a:ln w="9525">
            <a:noFill/>
            <a:miter lim="800000"/>
            <a:headEnd/>
            <a:tailEnd/>
          </a:ln>
          <a:effectLst/>
        </p:spPr>
        <p:txBody>
          <a:bodyPr vert="horz" wrap="square" lIns="91432" tIns="45718" rIns="91432" bIns="45718" numCol="1" anchor="b" anchorCtr="0" compatLnSpc="1">
            <a:prstTxWarp prst="textNoShape">
              <a:avLst/>
            </a:prstTxWarp>
          </a:bodyPr>
          <a:lstStyle>
            <a:lvl1pPr algn="r">
              <a:defRPr sz="1200">
                <a:latin typeface="Arial" charset="0"/>
                <a:cs typeface="+mn-cs"/>
              </a:defRPr>
            </a:lvl1pPr>
          </a:lstStyle>
          <a:p>
            <a:pPr>
              <a:defRPr/>
            </a:pPr>
            <a:fld id="{24526655-220A-402C-B431-2F9223AEC8E7}"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p:txBody>
          <a:bodyPr/>
          <a:lstStyle/>
          <a:p>
            <a:pPr>
              <a:defRPr/>
            </a:pPr>
            <a:fld id="{13195001-6346-45B3-A094-EC1955F0250F}" type="slidenum">
              <a:rPr lang="es-ES" smtClean="0"/>
              <a:pPr>
                <a:defRPr/>
              </a:pPr>
              <a:t>1</a:t>
            </a:fld>
            <a:endParaRPr lang="es-ES" dirty="0"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s-MX"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p:txBody>
          <a:bodyPr/>
          <a:lstStyle/>
          <a:p>
            <a:pPr>
              <a:defRPr/>
            </a:pPr>
            <a:fld id="{E1F88A04-ECD1-48F9-B77B-39143C5B83EA}" type="slidenum">
              <a:rPr lang="es-ES"/>
              <a:pPr>
                <a:defRPr/>
              </a:pPr>
              <a:t>8</a:t>
            </a:fld>
            <a:endParaRPr lang="es-E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endParaRPr lang="es-MX"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p:txBody>
          <a:bodyPr/>
          <a:lstStyle/>
          <a:p>
            <a:pPr>
              <a:defRPr/>
            </a:pPr>
            <a:fld id="{E1F88A04-ECD1-48F9-B77B-39143C5B83EA}" type="slidenum">
              <a:rPr lang="es-ES"/>
              <a:pPr>
                <a:defRPr/>
              </a:pPr>
              <a:t>9</a:t>
            </a:fld>
            <a:endParaRPr lang="es-E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endParaRPr lang="es-MX"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a:lstStyle/>
          <a:p>
            <a:endParaRPr lang="en-US" smtClean="0">
              <a:latin typeface="Arial" pitchFamily="34" charset="0"/>
            </a:endParaRPr>
          </a:p>
        </p:txBody>
      </p:sp>
      <p:sp>
        <p:nvSpPr>
          <p:cNvPr id="4" name="Slide Number Placeholder 3"/>
          <p:cNvSpPr>
            <a:spLocks noGrp="1"/>
          </p:cNvSpPr>
          <p:nvPr>
            <p:ph type="sldNum" sz="quarter" idx="5"/>
          </p:nvPr>
        </p:nvSpPr>
        <p:spPr/>
        <p:txBody>
          <a:bodyPr/>
          <a:lstStyle/>
          <a:p>
            <a:pPr>
              <a:defRPr/>
            </a:pPr>
            <a:fld id="{E00123B4-4B2C-44CC-A97A-C620B043EB1E}" type="slidenum">
              <a:rPr lang="es-ES" smtClean="0"/>
              <a:pPr>
                <a:defRPr/>
              </a:pPr>
              <a:t>14</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Marcador de imagen de diapositiva"/>
          <p:cNvSpPr>
            <a:spLocks noGrp="1" noRot="1" noChangeAspect="1" noTextEdit="1"/>
          </p:cNvSpPr>
          <p:nvPr>
            <p:ph type="sldImg"/>
          </p:nvPr>
        </p:nvSpPr>
        <p:spPr>
          <a:ln/>
        </p:spPr>
      </p:sp>
      <p:sp>
        <p:nvSpPr>
          <p:cNvPr id="32771" name="2 Marcador de notas"/>
          <p:cNvSpPr>
            <a:spLocks noGrp="1"/>
          </p:cNvSpPr>
          <p:nvPr>
            <p:ph type="body" idx="1"/>
          </p:nvPr>
        </p:nvSpPr>
        <p:spPr>
          <a:noFill/>
          <a:ln/>
        </p:spPr>
        <p:txBody>
          <a:bodyPr/>
          <a:lstStyle/>
          <a:p>
            <a:endParaRPr lang="es-ES" smtClean="0"/>
          </a:p>
        </p:txBody>
      </p:sp>
      <p:sp>
        <p:nvSpPr>
          <p:cNvPr id="4" name="3 Marcador de número de diapositiva"/>
          <p:cNvSpPr>
            <a:spLocks noGrp="1"/>
          </p:cNvSpPr>
          <p:nvPr>
            <p:ph type="sldNum" sz="quarter" idx="5"/>
          </p:nvPr>
        </p:nvSpPr>
        <p:spPr/>
        <p:txBody>
          <a:bodyPr/>
          <a:lstStyle/>
          <a:p>
            <a:pPr>
              <a:defRPr/>
            </a:pPr>
            <a:fld id="{C33A618B-B75C-41D8-B315-BE81D50F6A97}" type="slidenum">
              <a:rPr lang="es-ES" smtClean="0"/>
              <a:pPr>
                <a:defRPr/>
              </a:pPr>
              <a:t>34</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s-MX"/>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BE54FDD-66AC-4C07-8C3A-87FA3547AA20}" type="datetimeFigureOut">
              <a:rPr lang="es-MX"/>
              <a:pPr>
                <a:defRPr/>
              </a:pPr>
              <a:t>24/08/2009</a:t>
            </a:fld>
            <a:endParaRPr lang="es-MX"/>
          </a:p>
        </p:txBody>
      </p:sp>
      <p:sp>
        <p:nvSpPr>
          <p:cNvPr id="6" name="Footer Placeholder 4"/>
          <p:cNvSpPr>
            <a:spLocks noGrp="1"/>
          </p:cNvSpPr>
          <p:nvPr>
            <p:ph type="ftr" sz="quarter" idx="11"/>
          </p:nvPr>
        </p:nvSpPr>
        <p:spPr/>
        <p:txBody>
          <a:bodyPr/>
          <a:lstStyle>
            <a:lvl1pPr>
              <a:defRPr/>
            </a:lvl1pPr>
          </a:lstStyle>
          <a:p>
            <a:pPr>
              <a:defRPr/>
            </a:pPr>
            <a:endParaRPr lang="es-MX"/>
          </a:p>
        </p:txBody>
      </p:sp>
      <p:sp>
        <p:nvSpPr>
          <p:cNvPr id="7" name="Slide Number Placeholder 5"/>
          <p:cNvSpPr>
            <a:spLocks noGrp="1"/>
          </p:cNvSpPr>
          <p:nvPr>
            <p:ph type="sldNum" sz="quarter" idx="12"/>
          </p:nvPr>
        </p:nvSpPr>
        <p:spPr/>
        <p:txBody>
          <a:bodyPr/>
          <a:lstStyle>
            <a:lvl1pPr>
              <a:defRPr/>
            </a:lvl1pPr>
          </a:lstStyle>
          <a:p>
            <a:pPr>
              <a:defRPr/>
            </a:pPr>
            <a:fld id="{3657B753-5483-4F3D-BD42-660330DD26D6}" type="slidenum">
              <a:rPr lang="es-MX"/>
              <a:pPr>
                <a:defRPr/>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10"/>
          </p:nvPr>
        </p:nvSpPr>
        <p:spPr/>
        <p:txBody>
          <a:bodyPr/>
          <a:lstStyle>
            <a:lvl1pPr>
              <a:defRPr/>
            </a:lvl1pPr>
          </a:lstStyle>
          <a:p>
            <a:pPr>
              <a:defRPr/>
            </a:pPr>
            <a:fld id="{790C29AA-DB87-4709-87CA-BE48639EF07F}" type="datetimeFigureOut">
              <a:rPr lang="es-MX"/>
              <a:pPr>
                <a:defRPr/>
              </a:pPr>
              <a:t>24/08/2009</a:t>
            </a:fld>
            <a:endParaRPr lang="es-MX"/>
          </a:p>
        </p:txBody>
      </p:sp>
      <p:sp>
        <p:nvSpPr>
          <p:cNvPr id="5" name="Footer Placeholder 4"/>
          <p:cNvSpPr>
            <a:spLocks noGrp="1"/>
          </p:cNvSpPr>
          <p:nvPr>
            <p:ph type="ftr" sz="quarter" idx="11"/>
          </p:nvPr>
        </p:nvSpPr>
        <p:spPr/>
        <p:txBody>
          <a:bodyPr/>
          <a:lstStyle>
            <a:lvl1pPr>
              <a:defRPr/>
            </a:lvl1pPr>
          </a:lstStyle>
          <a:p>
            <a:pPr>
              <a:defRPr/>
            </a:pPr>
            <a:endParaRPr lang="es-MX"/>
          </a:p>
        </p:txBody>
      </p:sp>
      <p:sp>
        <p:nvSpPr>
          <p:cNvPr id="6" name="Slide Number Placeholder 5"/>
          <p:cNvSpPr>
            <a:spLocks noGrp="1"/>
          </p:cNvSpPr>
          <p:nvPr>
            <p:ph type="sldNum" sz="quarter" idx="12"/>
          </p:nvPr>
        </p:nvSpPr>
        <p:spPr/>
        <p:txBody>
          <a:bodyPr/>
          <a:lstStyle>
            <a:lvl1pPr>
              <a:defRPr/>
            </a:lvl1pPr>
          </a:lstStyle>
          <a:p>
            <a:pPr>
              <a:defRPr/>
            </a:pPr>
            <a:fld id="{F8419AFA-4989-496A-B5C0-DDC14C772FB9}" type="slidenum">
              <a:rPr lang="es-MX"/>
              <a:pPr>
                <a:defRPr/>
              </a:pPr>
              <a:t>‹Nº›</a:t>
            </a:fld>
            <a:endParaRPr lang="es-MX"/>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s-MX"/>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10"/>
          </p:nvPr>
        </p:nvSpPr>
        <p:spPr/>
        <p:txBody>
          <a:bodyPr/>
          <a:lstStyle>
            <a:lvl1pPr>
              <a:defRPr/>
            </a:lvl1pPr>
          </a:lstStyle>
          <a:p>
            <a:pPr>
              <a:defRPr/>
            </a:pPr>
            <a:fld id="{B81EB72A-1EFE-47F9-8C6E-6DFAF46622E4}" type="datetimeFigureOut">
              <a:rPr lang="es-MX"/>
              <a:pPr>
                <a:defRPr/>
              </a:pPr>
              <a:t>24/08/2009</a:t>
            </a:fld>
            <a:endParaRPr lang="es-MX"/>
          </a:p>
        </p:txBody>
      </p:sp>
      <p:sp>
        <p:nvSpPr>
          <p:cNvPr id="5" name="Footer Placeholder 4"/>
          <p:cNvSpPr>
            <a:spLocks noGrp="1"/>
          </p:cNvSpPr>
          <p:nvPr>
            <p:ph type="ftr" sz="quarter" idx="11"/>
          </p:nvPr>
        </p:nvSpPr>
        <p:spPr/>
        <p:txBody>
          <a:bodyPr/>
          <a:lstStyle>
            <a:lvl1pPr>
              <a:defRPr/>
            </a:lvl1pPr>
          </a:lstStyle>
          <a:p>
            <a:pPr>
              <a:defRPr/>
            </a:pPr>
            <a:endParaRPr lang="es-MX"/>
          </a:p>
        </p:txBody>
      </p:sp>
      <p:sp>
        <p:nvSpPr>
          <p:cNvPr id="6" name="Slide Number Placeholder 5"/>
          <p:cNvSpPr>
            <a:spLocks noGrp="1"/>
          </p:cNvSpPr>
          <p:nvPr>
            <p:ph type="sldNum" sz="quarter" idx="12"/>
          </p:nvPr>
        </p:nvSpPr>
        <p:spPr/>
        <p:txBody>
          <a:bodyPr/>
          <a:lstStyle>
            <a:lvl1pPr>
              <a:defRPr/>
            </a:lvl1pPr>
          </a:lstStyle>
          <a:p>
            <a:pPr>
              <a:defRPr/>
            </a:pPr>
            <a:fld id="{4D85977E-9536-4D2A-ADD0-63FED312406F}" type="slidenum">
              <a:rPr lang="es-MX"/>
              <a:pPr>
                <a:defRPr/>
              </a:pPr>
              <a:t>‹Nº›</a:t>
            </a:fld>
            <a:endParaRPr lang="es-MX"/>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s-MX"/>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457200" y="274638"/>
            <a:ext cx="8229600" cy="58515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3" name="2 Marcador de fecha"/>
          <p:cNvSpPr>
            <a:spLocks noGrp="1"/>
          </p:cNvSpPr>
          <p:nvPr>
            <p:ph type="dt" sz="half" idx="10"/>
          </p:nvPr>
        </p:nvSpPr>
        <p:spPr>
          <a:xfrm>
            <a:off x="457200" y="6356350"/>
            <a:ext cx="2133600" cy="365125"/>
          </a:xfrm>
        </p:spPr>
        <p:txBody>
          <a:bodyPr/>
          <a:lstStyle>
            <a:lvl1pPr>
              <a:defRPr smtClean="0"/>
            </a:lvl1pPr>
          </a:lstStyle>
          <a:p>
            <a:pPr>
              <a:defRPr/>
            </a:pPr>
            <a:fld id="{1624CDC1-17CF-4168-A2AA-D499F8289B51}" type="datetimeFigureOut">
              <a:rPr lang="es-MX"/>
              <a:pPr>
                <a:defRPr/>
              </a:pPr>
              <a:t>24/08/2009</a:t>
            </a:fld>
            <a:endParaRPr lang="es-MX"/>
          </a:p>
        </p:txBody>
      </p:sp>
      <p:sp>
        <p:nvSpPr>
          <p:cNvPr id="4" name="3 Marcador de pie de página"/>
          <p:cNvSpPr>
            <a:spLocks noGrp="1"/>
          </p:cNvSpPr>
          <p:nvPr>
            <p:ph type="ftr" sz="quarter" idx="11"/>
          </p:nvPr>
        </p:nvSpPr>
        <p:spPr>
          <a:xfrm>
            <a:off x="3124200" y="6356350"/>
            <a:ext cx="2895600" cy="365125"/>
          </a:xfrm>
        </p:spPr>
        <p:txBody>
          <a:bodyPr/>
          <a:lstStyle>
            <a:lvl1pPr>
              <a:defRPr/>
            </a:lvl1pPr>
          </a:lstStyle>
          <a:p>
            <a:pPr>
              <a:defRPr/>
            </a:pPr>
            <a:endParaRPr lang="es-MX"/>
          </a:p>
        </p:txBody>
      </p:sp>
      <p:sp>
        <p:nvSpPr>
          <p:cNvPr id="5" name="4 Marcador de número de diapositiva"/>
          <p:cNvSpPr>
            <a:spLocks noGrp="1"/>
          </p:cNvSpPr>
          <p:nvPr>
            <p:ph type="sldNum" sz="quarter" idx="12"/>
          </p:nvPr>
        </p:nvSpPr>
        <p:spPr>
          <a:xfrm>
            <a:off x="6553200" y="6356350"/>
            <a:ext cx="2133600" cy="365125"/>
          </a:xfrm>
        </p:spPr>
        <p:txBody>
          <a:bodyPr/>
          <a:lstStyle>
            <a:lvl1pPr>
              <a:defRPr smtClean="0"/>
            </a:lvl1pPr>
          </a:lstStyle>
          <a:p>
            <a:pPr>
              <a:defRPr/>
            </a:pPr>
            <a:fld id="{4D5C9FB2-A103-4D20-8305-BC093F6B12F3}" type="slidenum">
              <a:rPr lang="es-MX"/>
              <a:pPr>
                <a:defRPr/>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s-MX"/>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MX"/>
          </a:p>
        </p:txBody>
      </p:sp>
      <p:sp>
        <p:nvSpPr>
          <p:cNvPr id="4" name="Date Placeholder 3"/>
          <p:cNvSpPr>
            <a:spLocks noGrp="1"/>
          </p:cNvSpPr>
          <p:nvPr>
            <p:ph type="dt" sz="half" idx="10"/>
          </p:nvPr>
        </p:nvSpPr>
        <p:spPr/>
        <p:txBody>
          <a:bodyPr/>
          <a:lstStyle>
            <a:lvl1pPr>
              <a:defRPr/>
            </a:lvl1pPr>
          </a:lstStyle>
          <a:p>
            <a:pPr>
              <a:defRPr/>
            </a:pPr>
            <a:fld id="{2E217EB2-FDF8-4806-8D6E-C5E00DE706E6}" type="datetimeFigureOut">
              <a:rPr lang="es-MX"/>
              <a:pPr>
                <a:defRPr/>
              </a:pPr>
              <a:t>24/08/2009</a:t>
            </a:fld>
            <a:endParaRPr lang="es-MX"/>
          </a:p>
        </p:txBody>
      </p:sp>
      <p:sp>
        <p:nvSpPr>
          <p:cNvPr id="5" name="Footer Placeholder 4"/>
          <p:cNvSpPr>
            <a:spLocks noGrp="1"/>
          </p:cNvSpPr>
          <p:nvPr>
            <p:ph type="ftr" sz="quarter" idx="11"/>
          </p:nvPr>
        </p:nvSpPr>
        <p:spPr/>
        <p:txBody>
          <a:bodyPr/>
          <a:lstStyle>
            <a:lvl1pPr>
              <a:defRPr/>
            </a:lvl1pPr>
          </a:lstStyle>
          <a:p>
            <a:pPr>
              <a:defRPr/>
            </a:pPr>
            <a:endParaRPr lang="es-MX"/>
          </a:p>
        </p:txBody>
      </p:sp>
      <p:sp>
        <p:nvSpPr>
          <p:cNvPr id="6" name="Slide Number Placeholder 5"/>
          <p:cNvSpPr>
            <a:spLocks noGrp="1"/>
          </p:cNvSpPr>
          <p:nvPr>
            <p:ph type="sldNum" sz="quarter" idx="12"/>
          </p:nvPr>
        </p:nvSpPr>
        <p:spPr/>
        <p:txBody>
          <a:bodyPr/>
          <a:lstStyle>
            <a:lvl1pPr>
              <a:defRPr/>
            </a:lvl1pPr>
          </a:lstStyle>
          <a:p>
            <a:pPr>
              <a:defRPr/>
            </a:pPr>
            <a:fld id="{C968A979-E799-4D38-8667-7431B4BD2072}" type="slidenum">
              <a:rPr lang="es-MX"/>
              <a:pPr>
                <a:defRPr/>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10"/>
          </p:nvPr>
        </p:nvSpPr>
        <p:spPr/>
        <p:txBody>
          <a:bodyPr/>
          <a:lstStyle>
            <a:lvl1pPr>
              <a:defRPr/>
            </a:lvl1pPr>
          </a:lstStyle>
          <a:p>
            <a:pPr>
              <a:defRPr/>
            </a:pPr>
            <a:fld id="{A3A276F6-878B-4406-8794-28120CE6129D}" type="datetimeFigureOut">
              <a:rPr lang="es-MX"/>
              <a:pPr>
                <a:defRPr/>
              </a:pPr>
              <a:t>24/08/2009</a:t>
            </a:fld>
            <a:endParaRPr lang="es-MX"/>
          </a:p>
        </p:txBody>
      </p:sp>
      <p:sp>
        <p:nvSpPr>
          <p:cNvPr id="5" name="Footer Placeholder 4"/>
          <p:cNvSpPr>
            <a:spLocks noGrp="1"/>
          </p:cNvSpPr>
          <p:nvPr>
            <p:ph type="ftr" sz="quarter" idx="11"/>
          </p:nvPr>
        </p:nvSpPr>
        <p:spPr/>
        <p:txBody>
          <a:bodyPr/>
          <a:lstStyle>
            <a:lvl1pPr>
              <a:defRPr/>
            </a:lvl1pPr>
          </a:lstStyle>
          <a:p>
            <a:pPr>
              <a:defRPr/>
            </a:pPr>
            <a:endParaRPr lang="es-MX"/>
          </a:p>
        </p:txBody>
      </p:sp>
      <p:sp>
        <p:nvSpPr>
          <p:cNvPr id="6" name="Slide Number Placeholder 5"/>
          <p:cNvSpPr>
            <a:spLocks noGrp="1"/>
          </p:cNvSpPr>
          <p:nvPr>
            <p:ph type="sldNum" sz="quarter" idx="12"/>
          </p:nvPr>
        </p:nvSpPr>
        <p:spPr/>
        <p:txBody>
          <a:bodyPr/>
          <a:lstStyle>
            <a:lvl1pPr>
              <a:defRPr/>
            </a:lvl1pPr>
          </a:lstStyle>
          <a:p>
            <a:pPr>
              <a:defRPr/>
            </a:pPr>
            <a:fld id="{2E51251F-FDB1-4E39-ADA2-D3910E5564DF}" type="slidenum">
              <a:rPr lang="es-MX"/>
              <a:pPr>
                <a:defRPr/>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MX"/>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765E1DA-D8E7-4B81-8DC1-68B4ACE03B37}" type="datetimeFigureOut">
              <a:rPr lang="es-MX"/>
              <a:pPr>
                <a:defRPr/>
              </a:pPr>
              <a:t>24/08/2009</a:t>
            </a:fld>
            <a:endParaRPr lang="es-MX"/>
          </a:p>
        </p:txBody>
      </p:sp>
      <p:sp>
        <p:nvSpPr>
          <p:cNvPr id="5" name="Footer Placeholder 4"/>
          <p:cNvSpPr>
            <a:spLocks noGrp="1"/>
          </p:cNvSpPr>
          <p:nvPr>
            <p:ph type="ftr" sz="quarter" idx="11"/>
          </p:nvPr>
        </p:nvSpPr>
        <p:spPr/>
        <p:txBody>
          <a:bodyPr/>
          <a:lstStyle>
            <a:lvl1pPr>
              <a:defRPr/>
            </a:lvl1pPr>
          </a:lstStyle>
          <a:p>
            <a:pPr>
              <a:defRPr/>
            </a:pPr>
            <a:endParaRPr lang="es-MX"/>
          </a:p>
        </p:txBody>
      </p:sp>
      <p:sp>
        <p:nvSpPr>
          <p:cNvPr id="6" name="Slide Number Placeholder 5"/>
          <p:cNvSpPr>
            <a:spLocks noGrp="1"/>
          </p:cNvSpPr>
          <p:nvPr>
            <p:ph type="sldNum" sz="quarter" idx="12"/>
          </p:nvPr>
        </p:nvSpPr>
        <p:spPr/>
        <p:txBody>
          <a:bodyPr/>
          <a:lstStyle>
            <a:lvl1pPr>
              <a:defRPr/>
            </a:lvl1pPr>
          </a:lstStyle>
          <a:p>
            <a:pPr>
              <a:defRPr/>
            </a:pPr>
            <a:fld id="{88D7CAEA-6299-4D2B-AE77-D45A6B8F8505}" type="slidenum">
              <a:rPr lang="es-MX"/>
              <a:pPr>
                <a:defRPr/>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5" name="Date Placeholder 3"/>
          <p:cNvSpPr>
            <a:spLocks noGrp="1"/>
          </p:cNvSpPr>
          <p:nvPr>
            <p:ph type="dt" sz="half" idx="10"/>
          </p:nvPr>
        </p:nvSpPr>
        <p:spPr/>
        <p:txBody>
          <a:bodyPr/>
          <a:lstStyle>
            <a:lvl1pPr>
              <a:defRPr/>
            </a:lvl1pPr>
          </a:lstStyle>
          <a:p>
            <a:pPr>
              <a:defRPr/>
            </a:pPr>
            <a:fld id="{6283282B-3DA8-4AEB-AAAE-31360DFDFE6E}" type="datetimeFigureOut">
              <a:rPr lang="es-MX"/>
              <a:pPr>
                <a:defRPr/>
              </a:pPr>
              <a:t>24/08/2009</a:t>
            </a:fld>
            <a:endParaRPr lang="es-MX"/>
          </a:p>
        </p:txBody>
      </p:sp>
      <p:sp>
        <p:nvSpPr>
          <p:cNvPr id="6" name="Footer Placeholder 4"/>
          <p:cNvSpPr>
            <a:spLocks noGrp="1"/>
          </p:cNvSpPr>
          <p:nvPr>
            <p:ph type="ftr" sz="quarter" idx="11"/>
          </p:nvPr>
        </p:nvSpPr>
        <p:spPr/>
        <p:txBody>
          <a:bodyPr/>
          <a:lstStyle>
            <a:lvl1pPr>
              <a:defRPr/>
            </a:lvl1pPr>
          </a:lstStyle>
          <a:p>
            <a:pPr>
              <a:defRPr/>
            </a:pPr>
            <a:endParaRPr lang="es-MX"/>
          </a:p>
        </p:txBody>
      </p:sp>
      <p:sp>
        <p:nvSpPr>
          <p:cNvPr id="7" name="Slide Number Placeholder 5"/>
          <p:cNvSpPr>
            <a:spLocks noGrp="1"/>
          </p:cNvSpPr>
          <p:nvPr>
            <p:ph type="sldNum" sz="quarter" idx="12"/>
          </p:nvPr>
        </p:nvSpPr>
        <p:spPr/>
        <p:txBody>
          <a:bodyPr/>
          <a:lstStyle>
            <a:lvl1pPr>
              <a:defRPr/>
            </a:lvl1pPr>
          </a:lstStyle>
          <a:p>
            <a:pPr>
              <a:defRPr/>
            </a:pPr>
            <a:fld id="{31469678-AF42-4BB9-A998-0C7E553C4CCE}" type="slidenum">
              <a:rPr lang="es-MX"/>
              <a:pPr>
                <a:defRPr/>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MX"/>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7" name="Date Placeholder 3"/>
          <p:cNvSpPr>
            <a:spLocks noGrp="1"/>
          </p:cNvSpPr>
          <p:nvPr>
            <p:ph type="dt" sz="half" idx="10"/>
          </p:nvPr>
        </p:nvSpPr>
        <p:spPr/>
        <p:txBody>
          <a:bodyPr/>
          <a:lstStyle>
            <a:lvl1pPr>
              <a:defRPr/>
            </a:lvl1pPr>
          </a:lstStyle>
          <a:p>
            <a:pPr>
              <a:defRPr/>
            </a:pPr>
            <a:fld id="{0186E0D6-2264-4A4C-8780-182DDC332826}" type="datetimeFigureOut">
              <a:rPr lang="es-MX"/>
              <a:pPr>
                <a:defRPr/>
              </a:pPr>
              <a:t>24/08/2009</a:t>
            </a:fld>
            <a:endParaRPr lang="es-MX"/>
          </a:p>
        </p:txBody>
      </p:sp>
      <p:sp>
        <p:nvSpPr>
          <p:cNvPr id="8" name="Footer Placeholder 4"/>
          <p:cNvSpPr>
            <a:spLocks noGrp="1"/>
          </p:cNvSpPr>
          <p:nvPr>
            <p:ph type="ftr" sz="quarter" idx="11"/>
          </p:nvPr>
        </p:nvSpPr>
        <p:spPr/>
        <p:txBody>
          <a:bodyPr/>
          <a:lstStyle>
            <a:lvl1pPr>
              <a:defRPr/>
            </a:lvl1pPr>
          </a:lstStyle>
          <a:p>
            <a:pPr>
              <a:defRPr/>
            </a:pPr>
            <a:endParaRPr lang="es-MX"/>
          </a:p>
        </p:txBody>
      </p:sp>
      <p:sp>
        <p:nvSpPr>
          <p:cNvPr id="9" name="Slide Number Placeholder 5"/>
          <p:cNvSpPr>
            <a:spLocks noGrp="1"/>
          </p:cNvSpPr>
          <p:nvPr>
            <p:ph type="sldNum" sz="quarter" idx="12"/>
          </p:nvPr>
        </p:nvSpPr>
        <p:spPr/>
        <p:txBody>
          <a:bodyPr/>
          <a:lstStyle>
            <a:lvl1pPr>
              <a:defRPr/>
            </a:lvl1pPr>
          </a:lstStyle>
          <a:p>
            <a:pPr>
              <a:defRPr/>
            </a:pPr>
            <a:fld id="{FA00C1E0-9B8B-4CDB-B47F-1ECE07A98646}" type="slidenum">
              <a:rPr lang="es-MX"/>
              <a:pPr>
                <a:defRPr/>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Date Placeholder 3"/>
          <p:cNvSpPr>
            <a:spLocks noGrp="1"/>
          </p:cNvSpPr>
          <p:nvPr>
            <p:ph type="dt" sz="half" idx="10"/>
          </p:nvPr>
        </p:nvSpPr>
        <p:spPr/>
        <p:txBody>
          <a:bodyPr/>
          <a:lstStyle>
            <a:lvl1pPr>
              <a:defRPr/>
            </a:lvl1pPr>
          </a:lstStyle>
          <a:p>
            <a:pPr>
              <a:defRPr/>
            </a:pPr>
            <a:fld id="{76651E02-3809-4701-A2DE-6E8B0DE336B0}" type="datetimeFigureOut">
              <a:rPr lang="es-MX"/>
              <a:pPr>
                <a:defRPr/>
              </a:pPr>
              <a:t>24/08/2009</a:t>
            </a:fld>
            <a:endParaRPr lang="es-MX"/>
          </a:p>
        </p:txBody>
      </p:sp>
      <p:sp>
        <p:nvSpPr>
          <p:cNvPr id="4" name="Footer Placeholder 4"/>
          <p:cNvSpPr>
            <a:spLocks noGrp="1"/>
          </p:cNvSpPr>
          <p:nvPr>
            <p:ph type="ftr" sz="quarter" idx="11"/>
          </p:nvPr>
        </p:nvSpPr>
        <p:spPr/>
        <p:txBody>
          <a:bodyPr/>
          <a:lstStyle>
            <a:lvl1pPr>
              <a:defRPr/>
            </a:lvl1pPr>
          </a:lstStyle>
          <a:p>
            <a:pPr>
              <a:defRPr/>
            </a:pPr>
            <a:endParaRPr lang="es-MX"/>
          </a:p>
        </p:txBody>
      </p:sp>
      <p:sp>
        <p:nvSpPr>
          <p:cNvPr id="5" name="Slide Number Placeholder 5"/>
          <p:cNvSpPr>
            <a:spLocks noGrp="1"/>
          </p:cNvSpPr>
          <p:nvPr>
            <p:ph type="sldNum" sz="quarter" idx="12"/>
          </p:nvPr>
        </p:nvSpPr>
        <p:spPr/>
        <p:txBody>
          <a:bodyPr/>
          <a:lstStyle>
            <a:lvl1pPr>
              <a:defRPr/>
            </a:lvl1pPr>
          </a:lstStyle>
          <a:p>
            <a:pPr>
              <a:defRPr/>
            </a:pPr>
            <a:fld id="{84A1DDB6-F852-492D-B25D-01CBEAAFF18A}" type="slidenum">
              <a:rPr lang="es-MX"/>
              <a:pPr>
                <a:defRPr/>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6451D5D-F46B-462D-83CA-1F10626C15C0}" type="datetimeFigureOut">
              <a:rPr lang="es-MX"/>
              <a:pPr>
                <a:defRPr/>
              </a:pPr>
              <a:t>24/08/2009</a:t>
            </a:fld>
            <a:endParaRPr lang="es-MX"/>
          </a:p>
        </p:txBody>
      </p:sp>
      <p:sp>
        <p:nvSpPr>
          <p:cNvPr id="3" name="Footer Placeholder 4"/>
          <p:cNvSpPr>
            <a:spLocks noGrp="1"/>
          </p:cNvSpPr>
          <p:nvPr>
            <p:ph type="ftr" sz="quarter" idx="11"/>
          </p:nvPr>
        </p:nvSpPr>
        <p:spPr/>
        <p:txBody>
          <a:bodyPr/>
          <a:lstStyle>
            <a:lvl1pPr>
              <a:defRPr/>
            </a:lvl1pPr>
          </a:lstStyle>
          <a:p>
            <a:pPr>
              <a:defRPr/>
            </a:pPr>
            <a:endParaRPr lang="es-MX"/>
          </a:p>
        </p:txBody>
      </p:sp>
      <p:sp>
        <p:nvSpPr>
          <p:cNvPr id="4" name="Slide Number Placeholder 5"/>
          <p:cNvSpPr>
            <a:spLocks noGrp="1"/>
          </p:cNvSpPr>
          <p:nvPr>
            <p:ph type="sldNum" sz="quarter" idx="12"/>
          </p:nvPr>
        </p:nvSpPr>
        <p:spPr/>
        <p:txBody>
          <a:bodyPr/>
          <a:lstStyle>
            <a:lvl1pPr>
              <a:defRPr/>
            </a:lvl1pPr>
          </a:lstStyle>
          <a:p>
            <a:pPr>
              <a:defRPr/>
            </a:pPr>
            <a:fld id="{D49BDFCD-E4E8-4038-B21F-2CCCDEA3AE38}" type="slidenum">
              <a:rPr lang="es-MX"/>
              <a:pPr>
                <a:defRPr/>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s-MX"/>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960C313-B4C9-4A3C-A1D9-A62F1D0CF65D}" type="datetimeFigureOut">
              <a:rPr lang="es-MX"/>
              <a:pPr>
                <a:defRPr/>
              </a:pPr>
              <a:t>24/08/2009</a:t>
            </a:fld>
            <a:endParaRPr lang="es-MX"/>
          </a:p>
        </p:txBody>
      </p:sp>
      <p:sp>
        <p:nvSpPr>
          <p:cNvPr id="6" name="Footer Placeholder 4"/>
          <p:cNvSpPr>
            <a:spLocks noGrp="1"/>
          </p:cNvSpPr>
          <p:nvPr>
            <p:ph type="ftr" sz="quarter" idx="11"/>
          </p:nvPr>
        </p:nvSpPr>
        <p:spPr/>
        <p:txBody>
          <a:bodyPr/>
          <a:lstStyle>
            <a:lvl1pPr>
              <a:defRPr/>
            </a:lvl1pPr>
          </a:lstStyle>
          <a:p>
            <a:pPr>
              <a:defRPr/>
            </a:pPr>
            <a:endParaRPr lang="es-MX"/>
          </a:p>
        </p:txBody>
      </p:sp>
      <p:sp>
        <p:nvSpPr>
          <p:cNvPr id="7" name="Slide Number Placeholder 5"/>
          <p:cNvSpPr>
            <a:spLocks noGrp="1"/>
          </p:cNvSpPr>
          <p:nvPr>
            <p:ph type="sldNum" sz="quarter" idx="12"/>
          </p:nvPr>
        </p:nvSpPr>
        <p:spPr/>
        <p:txBody>
          <a:bodyPr/>
          <a:lstStyle>
            <a:lvl1pPr>
              <a:defRPr/>
            </a:lvl1pPr>
          </a:lstStyle>
          <a:p>
            <a:pPr>
              <a:defRPr/>
            </a:pPr>
            <a:fld id="{9759F10B-B43D-418D-8F50-4AB6EF0E1176}" type="slidenum">
              <a:rPr lang="es-MX"/>
              <a:pPr>
                <a:defRPr/>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image" Target="../media/image2.jpeg"/><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0" descr="FondoPresentacionesPowerPoint.jpg"/>
          <p:cNvPicPr>
            <a:picLocks noChangeAspect="1"/>
          </p:cNvPicPr>
          <p:nvPr userDrawn="1"/>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17" r:id="rId1"/>
  </p:sldLayoutIdLst>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s-MX" smtClean="0"/>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cs typeface="+mn-cs"/>
              </a:defRPr>
            </a:lvl1pPr>
          </a:lstStyle>
          <a:p>
            <a:pPr>
              <a:defRPr/>
            </a:pPr>
            <a:fld id="{A0A9EF44-DC40-4312-8E53-5E68BB3181FA}" type="datetimeFigureOut">
              <a:rPr lang="es-MX"/>
              <a:pPr>
                <a:defRPr/>
              </a:pPr>
              <a:t>24/08/2009</a:t>
            </a:fld>
            <a:endParaRPr lang="es-MX"/>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cs typeface="+mn-cs"/>
              </a:defRPr>
            </a:lvl1pPr>
          </a:lstStyle>
          <a:p>
            <a:pPr>
              <a:defRPr/>
            </a:pPr>
            <a:endParaRPr lang="es-MX"/>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cs typeface="+mn-cs"/>
              </a:defRPr>
            </a:lvl1pPr>
          </a:lstStyle>
          <a:p>
            <a:pPr>
              <a:defRPr/>
            </a:pPr>
            <a:fld id="{F558A6BB-4EDF-4DF0-B751-E2386329574E}" type="slidenum">
              <a:rPr lang="es-MX"/>
              <a:pPr>
                <a:defRPr/>
              </a:pPr>
              <a:t>‹Nº›</a:t>
            </a:fld>
            <a:endParaRPr lang="es-MX"/>
          </a:p>
        </p:txBody>
      </p:sp>
      <p:pic>
        <p:nvPicPr>
          <p:cNvPr id="2055" name="Picture 6" descr="FondoPresentacionesPowerPoint3.jpg"/>
          <p:cNvPicPr>
            <a:picLocks noChangeAspect="1"/>
          </p:cNvPicPr>
          <p:nvPr userDrawn="1"/>
        </p:nvPicPr>
        <p:blipFill>
          <a:blip r:embed="rId15" cstate="print"/>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18" r:id="rId1"/>
    <p:sldLayoutId id="2147483919" r:id="rId2"/>
    <p:sldLayoutId id="2147483920" r:id="rId3"/>
    <p:sldLayoutId id="2147483921" r:id="rId4"/>
    <p:sldLayoutId id="2147483922" r:id="rId5"/>
    <p:sldLayoutId id="2147483923" r:id="rId6"/>
    <p:sldLayoutId id="2147483924" r:id="rId7"/>
    <p:sldLayoutId id="2147483925" r:id="rId8"/>
    <p:sldLayoutId id="2147483926" r:id="rId9"/>
    <p:sldLayoutId id="2147483927" r:id="rId10"/>
    <p:sldLayoutId id="2147483928" r:id="rId11"/>
    <p:sldLayoutId id="2147483930" r:id="rId12"/>
    <p:sldLayoutId id="2147483929"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2 CuadroTexto"/>
          <p:cNvSpPr txBox="1">
            <a:spLocks noChangeArrowheads="1"/>
          </p:cNvSpPr>
          <p:nvPr/>
        </p:nvSpPr>
        <p:spPr bwMode="auto">
          <a:xfrm>
            <a:off x="4157330" y="6353175"/>
            <a:ext cx="1708483" cy="338554"/>
          </a:xfrm>
          <a:prstGeom prst="rect">
            <a:avLst/>
          </a:prstGeom>
          <a:noFill/>
          <a:ln w="9525">
            <a:noFill/>
            <a:miter lim="800000"/>
            <a:headEnd/>
            <a:tailEnd/>
          </a:ln>
        </p:spPr>
        <p:txBody>
          <a:bodyPr wrap="square">
            <a:spAutoFit/>
          </a:bodyPr>
          <a:lstStyle/>
          <a:p>
            <a:pPr algn="r"/>
            <a:r>
              <a:rPr lang="es-MX" sz="1600" dirty="0" smtClean="0">
                <a:solidFill>
                  <a:schemeClr val="bg1"/>
                </a:solidFill>
              </a:rPr>
              <a:t>Agosto 2009</a:t>
            </a:r>
            <a:endParaRPr lang="es-ES" sz="1600" dirty="0">
              <a:solidFill>
                <a:schemeClr val="bg1"/>
              </a:solidFill>
            </a:endParaRPr>
          </a:p>
        </p:txBody>
      </p:sp>
      <p:sp>
        <p:nvSpPr>
          <p:cNvPr id="4" name="1 Título"/>
          <p:cNvSpPr txBox="1">
            <a:spLocks/>
          </p:cNvSpPr>
          <p:nvPr/>
        </p:nvSpPr>
        <p:spPr>
          <a:xfrm>
            <a:off x="731684" y="2082526"/>
            <a:ext cx="7600704" cy="1938992"/>
          </a:xfrm>
          <a:prstGeom prst="rect">
            <a:avLst/>
          </a:prstGeom>
          <a:noFill/>
        </p:spPr>
        <p:txBody>
          <a:bodyPr>
            <a:spAutoFit/>
          </a:bodyPr>
          <a:lstStyle/>
          <a:p>
            <a:pPr algn="ctr">
              <a:defRPr/>
            </a:pPr>
            <a:r>
              <a:rPr lang="es-MX" sz="4000" b="1"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Simplificación al Catálogo de Tabuladores y Categorías del Sistema Estatal</a:t>
            </a:r>
            <a:endParaRPr lang="es-MX" sz="4000" b="1" dirty="0">
              <a:ln w="9000" cmpd="sng">
                <a:solidFill>
                  <a:srgbClr val="990000"/>
                </a:solidFill>
                <a:prstDash val="solid"/>
              </a:ln>
              <a:solidFill>
                <a:srgbClr val="D5011A"/>
              </a:solidFill>
              <a:effectLst>
                <a:reflection blurRad="12700" stA="28000" endPos="45000" dist="1000" dir="5400000" sy="-100000" algn="bl" rotWithShape="0"/>
              </a:effectLst>
              <a:cs typeface="+mn-cs"/>
            </a:endParaRPr>
          </a:p>
        </p:txBody>
      </p:sp>
    </p:spTree>
  </p:cSld>
  <p:clrMapOvr>
    <a:masterClrMapping/>
  </p:clrMapOvr>
  <p:transition spd="med">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1"/>
          <p:cNvSpPr txBox="1"/>
          <p:nvPr/>
        </p:nvSpPr>
        <p:spPr>
          <a:xfrm>
            <a:off x="539750" y="1163638"/>
            <a:ext cx="8161338" cy="3575050"/>
          </a:xfrm>
          <a:prstGeom prst="rect">
            <a:avLst/>
          </a:prstGeom>
          <a:noFill/>
          <a:ln>
            <a:miter lim="800000"/>
            <a:headEnd/>
            <a:tailEnd/>
          </a:ln>
        </p:spPr>
        <p:txBody>
          <a:bodyPr/>
          <a:lstStyle/>
          <a:p>
            <a:pPr>
              <a:defRPr/>
            </a:pPr>
            <a:r>
              <a:rPr lang="es-MX" sz="2000" dirty="0">
                <a:solidFill>
                  <a:srgbClr val="C00000"/>
                </a:solidFill>
                <a:cs typeface="+mn-cs"/>
              </a:rPr>
              <a:t>	</a:t>
            </a:r>
            <a:endParaRPr lang="en-US" sz="2000" dirty="0">
              <a:latin typeface="Arial" charset="0"/>
              <a:cs typeface="Arial" charset="0"/>
            </a:endParaRPr>
          </a:p>
        </p:txBody>
      </p:sp>
      <p:sp>
        <p:nvSpPr>
          <p:cNvPr id="4" name="TextBox 1"/>
          <p:cNvSpPr txBox="1"/>
          <p:nvPr/>
        </p:nvSpPr>
        <p:spPr>
          <a:xfrm>
            <a:off x="387350" y="1011238"/>
            <a:ext cx="8161338" cy="5189537"/>
          </a:xfrm>
          <a:prstGeom prst="rect">
            <a:avLst/>
          </a:prstGeom>
          <a:noFill/>
          <a:ln>
            <a:miter lim="800000"/>
            <a:headEnd/>
            <a:tailEnd/>
          </a:ln>
        </p:spPr>
        <p:txBody>
          <a:bodyPr/>
          <a:lstStyle/>
          <a:p>
            <a:pPr>
              <a:defRPr/>
            </a:pPr>
            <a:r>
              <a:rPr lang="es-MX" sz="2000" dirty="0">
                <a:solidFill>
                  <a:srgbClr val="C00000"/>
                </a:solidFill>
                <a:cs typeface="+mn-cs"/>
              </a:rPr>
              <a:t>	</a:t>
            </a:r>
            <a:endParaRPr lang="en-US" sz="2000" dirty="0">
              <a:latin typeface="Arial" charset="0"/>
              <a:cs typeface="Arial" charset="0"/>
            </a:endParaRPr>
          </a:p>
        </p:txBody>
      </p:sp>
      <p:sp>
        <p:nvSpPr>
          <p:cNvPr id="6" name="5 Rectángulo"/>
          <p:cNvSpPr/>
          <p:nvPr/>
        </p:nvSpPr>
        <p:spPr>
          <a:xfrm>
            <a:off x="1009404" y="2472438"/>
            <a:ext cx="7469578" cy="584775"/>
          </a:xfrm>
          <a:prstGeom prst="rect">
            <a:avLst/>
          </a:prstGeom>
        </p:spPr>
        <p:txBody>
          <a:bodyPr wrap="square">
            <a:spAutoFit/>
          </a:bodyPr>
          <a:lstStyle/>
          <a:p>
            <a:pPr algn="ctr"/>
            <a:r>
              <a:rPr lang="es-MX" sz="3200" b="1"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Situación Actual del Tabulador</a:t>
            </a:r>
          </a:p>
        </p:txBody>
      </p:sp>
    </p:spTree>
  </p:cSld>
  <p:clrMapOvr>
    <a:masterClrMapping/>
  </p:clrMapOvr>
  <p:transition>
    <p:pull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1"/>
          <p:cNvSpPr txBox="1"/>
          <p:nvPr/>
        </p:nvSpPr>
        <p:spPr>
          <a:xfrm>
            <a:off x="539750" y="1163638"/>
            <a:ext cx="8161338" cy="3575050"/>
          </a:xfrm>
          <a:prstGeom prst="rect">
            <a:avLst/>
          </a:prstGeom>
          <a:noFill/>
          <a:ln>
            <a:miter lim="800000"/>
            <a:headEnd/>
            <a:tailEnd/>
          </a:ln>
        </p:spPr>
        <p:txBody>
          <a:bodyPr/>
          <a:lstStyle/>
          <a:p>
            <a:pPr>
              <a:defRPr/>
            </a:pPr>
            <a:r>
              <a:rPr lang="es-MX" sz="2000" dirty="0">
                <a:solidFill>
                  <a:srgbClr val="C00000"/>
                </a:solidFill>
                <a:cs typeface="+mn-cs"/>
              </a:rPr>
              <a:t>	</a:t>
            </a:r>
            <a:endParaRPr lang="en-US" sz="2000" dirty="0">
              <a:latin typeface="Arial" charset="0"/>
              <a:cs typeface="Arial" charset="0"/>
            </a:endParaRPr>
          </a:p>
        </p:txBody>
      </p:sp>
      <p:sp>
        <p:nvSpPr>
          <p:cNvPr id="4" name="TextBox 1"/>
          <p:cNvSpPr txBox="1"/>
          <p:nvPr/>
        </p:nvSpPr>
        <p:spPr>
          <a:xfrm>
            <a:off x="387350" y="1011238"/>
            <a:ext cx="8161338" cy="5189537"/>
          </a:xfrm>
          <a:prstGeom prst="rect">
            <a:avLst/>
          </a:prstGeom>
          <a:noFill/>
          <a:ln>
            <a:miter lim="800000"/>
            <a:headEnd/>
            <a:tailEnd/>
          </a:ln>
        </p:spPr>
        <p:txBody>
          <a:bodyPr/>
          <a:lstStyle/>
          <a:p>
            <a:pPr>
              <a:defRPr/>
            </a:pPr>
            <a:r>
              <a:rPr lang="es-MX" sz="2000" dirty="0">
                <a:solidFill>
                  <a:srgbClr val="C00000"/>
                </a:solidFill>
                <a:cs typeface="+mn-cs"/>
              </a:rPr>
              <a:t>	</a:t>
            </a:r>
            <a:endParaRPr lang="en-US" sz="2000" dirty="0">
              <a:latin typeface="Arial" charset="0"/>
              <a:cs typeface="Arial" charset="0"/>
            </a:endParaRPr>
          </a:p>
        </p:txBody>
      </p:sp>
      <p:sp>
        <p:nvSpPr>
          <p:cNvPr id="5" name="4 CuadroTexto"/>
          <p:cNvSpPr txBox="1">
            <a:spLocks noChangeArrowheads="1"/>
          </p:cNvSpPr>
          <p:nvPr/>
        </p:nvSpPr>
        <p:spPr bwMode="auto">
          <a:xfrm>
            <a:off x="277091" y="352713"/>
            <a:ext cx="8132618" cy="45085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defRPr/>
            </a:pPr>
            <a:r>
              <a:rPr lang="es-MX"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Esquema general de simplificación (propuesta)</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ndParaRPr>
          </a:p>
        </p:txBody>
      </p:sp>
      <p:graphicFrame>
        <p:nvGraphicFramePr>
          <p:cNvPr id="14" name="13 Tabla"/>
          <p:cNvGraphicFramePr>
            <a:graphicFrameLocks noGrp="1"/>
          </p:cNvGraphicFramePr>
          <p:nvPr/>
        </p:nvGraphicFramePr>
        <p:xfrm>
          <a:off x="736980" y="1615363"/>
          <a:ext cx="7424381" cy="3045996"/>
        </p:xfrm>
        <a:graphic>
          <a:graphicData uri="http://schemas.openxmlformats.org/drawingml/2006/table">
            <a:tbl>
              <a:tblPr firstRow="1" bandRow="1">
                <a:tableStyleId>{5DA37D80-6434-44D0-A028-1B22A696006F}</a:tableStyleId>
              </a:tblPr>
              <a:tblGrid>
                <a:gridCol w="3370333"/>
                <a:gridCol w="2061475"/>
                <a:gridCol w="1992573"/>
              </a:tblGrid>
              <a:tr h="851508">
                <a:tc>
                  <a:txBody>
                    <a:bodyPr/>
                    <a:lstStyle/>
                    <a:p>
                      <a:pPr algn="ctr"/>
                      <a:endParaRPr lang="es-MX" dirty="0" smtClean="0"/>
                    </a:p>
                    <a:p>
                      <a:pPr algn="ctr"/>
                      <a:r>
                        <a:rPr lang="es-MX" dirty="0" smtClean="0"/>
                        <a:t>MODELO EDUCATIVO</a:t>
                      </a:r>
                      <a:endParaRPr lang="es-ES" dirty="0"/>
                    </a:p>
                  </a:txBody>
                  <a:tcPr/>
                </a:tc>
                <a:tc>
                  <a:txBody>
                    <a:bodyPr/>
                    <a:lstStyle/>
                    <a:p>
                      <a:pPr algn="ctr"/>
                      <a:r>
                        <a:rPr lang="es-MX" dirty="0" smtClean="0"/>
                        <a:t>NUMERO DE TABULADORES</a:t>
                      </a:r>
                    </a:p>
                    <a:p>
                      <a:pPr algn="ctr"/>
                      <a:r>
                        <a:rPr lang="es-MX" dirty="0" smtClean="0"/>
                        <a:t>ACTUALES </a:t>
                      </a:r>
                      <a:endParaRPr lang="es-ES" dirty="0"/>
                    </a:p>
                  </a:txBody>
                  <a:tcPr/>
                </a:tc>
                <a:tc>
                  <a:txBody>
                    <a:bodyPr/>
                    <a:lstStyle/>
                    <a:p>
                      <a:pPr algn="ctr"/>
                      <a:r>
                        <a:rPr lang="es-MX" dirty="0" smtClean="0"/>
                        <a:t>NUMERO DE TABULADORES SIMPLIFICADOS</a:t>
                      </a:r>
                    </a:p>
                  </a:txBody>
                  <a:tcPr/>
                </a:tc>
              </a:tr>
              <a:tr h="577116">
                <a:tc>
                  <a:txBody>
                    <a:bodyPr/>
                    <a:lstStyle/>
                    <a:p>
                      <a:pPr algn="l"/>
                      <a:r>
                        <a:rPr lang="es-MX" b="1" dirty="0" smtClean="0">
                          <a:effectLst>
                            <a:outerShdw blurRad="38100" dist="38100" dir="2700000" algn="tl">
                              <a:srgbClr val="000000">
                                <a:alpha val="43137"/>
                              </a:srgbClr>
                            </a:outerShdw>
                          </a:effectLst>
                        </a:rPr>
                        <a:t>BASICA   (Reducción al 96.4%)</a:t>
                      </a:r>
                      <a:endParaRPr lang="es-ES" b="1" dirty="0">
                        <a:effectLst>
                          <a:outerShdw blurRad="38100" dist="38100" dir="2700000" algn="tl">
                            <a:srgbClr val="000000">
                              <a:alpha val="43137"/>
                            </a:srgbClr>
                          </a:outerShdw>
                        </a:effectLst>
                      </a:endParaRPr>
                    </a:p>
                  </a:txBody>
                  <a:tcPr/>
                </a:tc>
                <a:tc>
                  <a:txBody>
                    <a:bodyPr/>
                    <a:lstStyle/>
                    <a:p>
                      <a:pPr algn="ctr"/>
                      <a:r>
                        <a:rPr lang="es-MX" dirty="0" smtClean="0"/>
                        <a:t>3,452</a:t>
                      </a:r>
                      <a:endParaRPr lang="es-ES" dirty="0"/>
                    </a:p>
                  </a:txBody>
                  <a:tcPr/>
                </a:tc>
                <a:tc>
                  <a:txBody>
                    <a:bodyPr/>
                    <a:lstStyle/>
                    <a:p>
                      <a:pPr algn="ctr"/>
                      <a:r>
                        <a:rPr lang="es-MX" dirty="0" smtClean="0"/>
                        <a:t>124</a:t>
                      </a:r>
                      <a:endParaRPr lang="es-ES" dirty="0"/>
                    </a:p>
                  </a:txBody>
                  <a:tcPr/>
                </a:tc>
              </a:tr>
              <a:tr h="596056">
                <a:tc>
                  <a:txBody>
                    <a:bodyPr/>
                    <a:lstStyle/>
                    <a:p>
                      <a:r>
                        <a:rPr lang="es-MX" b="1" dirty="0" smtClean="0">
                          <a:effectLst>
                            <a:outerShdw blurRad="38100" dist="38100" dir="2700000" algn="tl">
                              <a:srgbClr val="000000">
                                <a:alpha val="43137"/>
                              </a:srgbClr>
                            </a:outerShdw>
                          </a:effectLst>
                        </a:rPr>
                        <a:t>ENSEÑANZA</a:t>
                      </a:r>
                      <a:r>
                        <a:rPr lang="es-MX" b="1" baseline="0" dirty="0" smtClean="0">
                          <a:effectLst>
                            <a:outerShdw blurRad="38100" dist="38100" dir="2700000" algn="tl">
                              <a:srgbClr val="000000">
                                <a:alpha val="43137"/>
                              </a:srgbClr>
                            </a:outerShdw>
                          </a:effectLst>
                        </a:rPr>
                        <a:t> MEDIA SUP. Y </a:t>
                      </a:r>
                      <a:r>
                        <a:rPr lang="es-MX" b="1" baseline="0" dirty="0" smtClean="0">
                          <a:effectLst>
                            <a:outerShdw blurRad="38100" dist="38100" dir="2700000" algn="tl">
                              <a:srgbClr val="000000">
                                <a:alpha val="43137"/>
                              </a:srgbClr>
                            </a:outerShdw>
                          </a:effectLst>
                        </a:rPr>
                        <a:t>SUPERIOR (Reducción al 28%)</a:t>
                      </a:r>
                      <a:endParaRPr lang="es-ES" b="1" dirty="0">
                        <a:effectLst>
                          <a:outerShdw blurRad="38100" dist="38100" dir="2700000" algn="tl">
                            <a:srgbClr val="000000">
                              <a:alpha val="43137"/>
                            </a:srgbClr>
                          </a:outerShdw>
                        </a:effectLst>
                      </a:endParaRPr>
                    </a:p>
                  </a:txBody>
                  <a:tcPr/>
                </a:tc>
                <a:tc>
                  <a:txBody>
                    <a:bodyPr/>
                    <a:lstStyle/>
                    <a:p>
                      <a:pPr algn="ctr"/>
                      <a:r>
                        <a:rPr lang="es-MX" dirty="0" smtClean="0"/>
                        <a:t>417</a:t>
                      </a:r>
                      <a:endParaRPr lang="es-ES" dirty="0"/>
                    </a:p>
                  </a:txBody>
                  <a:tcPr/>
                </a:tc>
                <a:tc>
                  <a:txBody>
                    <a:bodyPr/>
                    <a:lstStyle/>
                    <a:p>
                      <a:pPr algn="ctr"/>
                      <a:r>
                        <a:rPr lang="es-MX" dirty="0" smtClean="0"/>
                        <a:t>300</a:t>
                      </a:r>
                      <a:endParaRPr lang="es-ES" dirty="0"/>
                    </a:p>
                  </a:txBody>
                  <a:tcPr/>
                </a:tc>
              </a:tr>
              <a:tr h="577116">
                <a:tc>
                  <a:txBody>
                    <a:bodyPr/>
                    <a:lstStyle/>
                    <a:p>
                      <a:pPr algn="r"/>
                      <a:endParaRPr lang="es-MX" dirty="0" smtClean="0"/>
                    </a:p>
                    <a:p>
                      <a:pPr algn="r"/>
                      <a:r>
                        <a:rPr lang="es-MX" i="1" dirty="0" smtClean="0"/>
                        <a:t>TOTALES</a:t>
                      </a:r>
                    </a:p>
                    <a:p>
                      <a:pPr algn="r"/>
                      <a:endParaRPr lang="es-ES" dirty="0"/>
                    </a:p>
                  </a:txBody>
                  <a:tcPr/>
                </a:tc>
                <a:tc>
                  <a:txBody>
                    <a:bodyPr/>
                    <a:lstStyle/>
                    <a:p>
                      <a:endParaRPr lang="es-MX" dirty="0" smtClean="0"/>
                    </a:p>
                    <a:p>
                      <a:pPr algn="ctr"/>
                      <a:r>
                        <a:rPr lang="es-MX" sz="2400" dirty="0" smtClean="0"/>
                        <a:t>3,869</a:t>
                      </a:r>
                      <a:endParaRPr lang="es-ES" sz="2400" dirty="0"/>
                    </a:p>
                  </a:txBody>
                  <a:tcPr/>
                </a:tc>
                <a:tc>
                  <a:txBody>
                    <a:bodyPr/>
                    <a:lstStyle/>
                    <a:p>
                      <a:endParaRPr lang="es-MX" dirty="0" smtClean="0"/>
                    </a:p>
                    <a:p>
                      <a:pPr algn="ctr"/>
                      <a:r>
                        <a:rPr lang="es-MX" sz="2400" dirty="0" smtClean="0"/>
                        <a:t>424</a:t>
                      </a:r>
                      <a:endParaRPr lang="es-ES" dirty="0"/>
                    </a:p>
                  </a:txBody>
                  <a:tcPr/>
                </a:tc>
              </a:tr>
            </a:tbl>
          </a:graphicData>
        </a:graphic>
      </p:graphicFrame>
    </p:spTree>
  </p:cSld>
  <p:clrMapOvr>
    <a:masterClrMapping/>
  </p:clrMapOvr>
  <p:transition>
    <p:pull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4 CuadroTexto"/>
          <p:cNvSpPr txBox="1">
            <a:spLocks noChangeArrowheads="1"/>
          </p:cNvSpPr>
          <p:nvPr/>
        </p:nvSpPr>
        <p:spPr bwMode="auto">
          <a:xfrm>
            <a:off x="277091" y="352713"/>
            <a:ext cx="8132618" cy="45085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defRPr/>
            </a:pP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Situación Actual                                           Datos que integra el Tabulador Actual</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ndParaRPr>
          </a:p>
        </p:txBody>
      </p:sp>
      <p:sp>
        <p:nvSpPr>
          <p:cNvPr id="10243" name="TextBox 1"/>
          <p:cNvSpPr txBox="1">
            <a:spLocks noChangeArrowheads="1"/>
          </p:cNvSpPr>
          <p:nvPr/>
        </p:nvSpPr>
        <p:spPr bwMode="auto">
          <a:xfrm>
            <a:off x="290513" y="1316038"/>
            <a:ext cx="8161337" cy="4184650"/>
          </a:xfrm>
          <a:prstGeom prst="rect">
            <a:avLst/>
          </a:prstGeom>
          <a:noFill/>
          <a:ln w="9525">
            <a:noFill/>
            <a:miter lim="800000"/>
            <a:headEnd/>
            <a:tailEnd/>
          </a:ln>
        </p:spPr>
        <p:txBody>
          <a:bodyPr/>
          <a:lstStyle/>
          <a:p>
            <a:pPr marL="457200" indent="-457200" algn="just"/>
            <a:endParaRPr lang="en-US" sz="2000" dirty="0">
              <a:latin typeface="Calibri" pitchFamily="34" charset="0"/>
            </a:endParaRPr>
          </a:p>
          <a:p>
            <a:pPr marL="457200" indent="-457200"/>
            <a:r>
              <a:rPr lang="es-MX" sz="2000" dirty="0"/>
              <a:t> </a:t>
            </a:r>
            <a:endParaRPr lang="en-US" sz="2000" dirty="0"/>
          </a:p>
          <a:p>
            <a:pPr marL="457200" indent="-457200"/>
            <a:endParaRPr lang="en-US" sz="2000" dirty="0"/>
          </a:p>
        </p:txBody>
      </p:sp>
      <p:graphicFrame>
        <p:nvGraphicFramePr>
          <p:cNvPr id="6" name="5 Tabla"/>
          <p:cNvGraphicFramePr>
            <a:graphicFrameLocks noGrp="1"/>
          </p:cNvGraphicFramePr>
          <p:nvPr/>
        </p:nvGraphicFramePr>
        <p:xfrm>
          <a:off x="558141" y="1341112"/>
          <a:ext cx="7813963" cy="314325"/>
        </p:xfrm>
        <a:graphic>
          <a:graphicData uri="http://schemas.openxmlformats.org/drawingml/2006/table">
            <a:tbl>
              <a:tblPr>
                <a:tableStyleId>{69C7853C-536D-4A76-A0AE-DD22124D55A5}</a:tableStyleId>
              </a:tblPr>
              <a:tblGrid>
                <a:gridCol w="998982"/>
                <a:gridCol w="6814981"/>
              </a:tblGrid>
              <a:tr h="161925">
                <a:tc>
                  <a:txBody>
                    <a:bodyPr/>
                    <a:lstStyle/>
                    <a:p>
                      <a:pPr algn="ctr" fontAlgn="b"/>
                      <a:r>
                        <a:rPr lang="es-MX" sz="2000" u="none" strike="noStrike" dirty="0"/>
                        <a:t>1869</a:t>
                      </a:r>
                      <a:endParaRPr lang="es-MX" sz="2000" b="1" i="0" u="none" strike="noStrike" dirty="0">
                        <a:solidFill>
                          <a:srgbClr val="000000"/>
                        </a:solidFill>
                        <a:latin typeface="Calibri"/>
                      </a:endParaRPr>
                    </a:p>
                  </a:txBody>
                  <a:tcPr marL="9525" marR="9525" marT="9525" marB="0" anchor="b"/>
                </a:tc>
                <a:tc>
                  <a:txBody>
                    <a:bodyPr/>
                    <a:lstStyle/>
                    <a:p>
                      <a:pPr algn="l" fontAlgn="b"/>
                      <a:r>
                        <a:rPr lang="es-MX" sz="2000" u="none" strike="noStrike" dirty="0"/>
                        <a:t>PROFESOR DE ENSE_ANZA SECUNDARIA NIVEL A-5 4 HRS</a:t>
                      </a:r>
                      <a:endParaRPr lang="es-MX" sz="2000" b="1" i="0" u="none" strike="noStrike" dirty="0">
                        <a:solidFill>
                          <a:srgbClr val="000000"/>
                        </a:solidFill>
                        <a:latin typeface="Calibri"/>
                      </a:endParaRPr>
                    </a:p>
                  </a:txBody>
                  <a:tcPr marL="9525" marR="9525" marT="9525" marB="0" anchor="b"/>
                </a:tc>
              </a:tr>
            </a:tbl>
          </a:graphicData>
        </a:graphic>
      </p:graphicFrame>
      <p:sp>
        <p:nvSpPr>
          <p:cNvPr id="9" name="8 Elipse"/>
          <p:cNvSpPr/>
          <p:nvPr/>
        </p:nvSpPr>
        <p:spPr>
          <a:xfrm>
            <a:off x="957945" y="2337482"/>
            <a:ext cx="344384" cy="344385"/>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s-MX" dirty="0" smtClean="0"/>
              <a:t>2</a:t>
            </a:r>
            <a:endParaRPr lang="es-MX" dirty="0"/>
          </a:p>
        </p:txBody>
      </p:sp>
      <p:sp>
        <p:nvSpPr>
          <p:cNvPr id="11" name="10 Elipse"/>
          <p:cNvSpPr/>
          <p:nvPr/>
        </p:nvSpPr>
        <p:spPr>
          <a:xfrm>
            <a:off x="957945" y="2905518"/>
            <a:ext cx="344384" cy="344385"/>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s-MX" dirty="0" smtClean="0"/>
              <a:t>3</a:t>
            </a:r>
            <a:endParaRPr lang="es-MX" dirty="0"/>
          </a:p>
        </p:txBody>
      </p:sp>
      <p:sp>
        <p:nvSpPr>
          <p:cNvPr id="12" name="11 Elipse"/>
          <p:cNvSpPr/>
          <p:nvPr/>
        </p:nvSpPr>
        <p:spPr>
          <a:xfrm>
            <a:off x="957943" y="3428033"/>
            <a:ext cx="344384" cy="344385"/>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s-MX" dirty="0" smtClean="0"/>
              <a:t>4</a:t>
            </a:r>
            <a:endParaRPr lang="es-MX" dirty="0"/>
          </a:p>
        </p:txBody>
      </p:sp>
      <p:sp>
        <p:nvSpPr>
          <p:cNvPr id="13" name="12 Elipse"/>
          <p:cNvSpPr/>
          <p:nvPr/>
        </p:nvSpPr>
        <p:spPr>
          <a:xfrm>
            <a:off x="957945" y="3938671"/>
            <a:ext cx="344384" cy="344385"/>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s-MX" dirty="0" smtClean="0"/>
              <a:t>5</a:t>
            </a:r>
            <a:endParaRPr lang="es-MX" dirty="0"/>
          </a:p>
        </p:txBody>
      </p:sp>
      <p:sp>
        <p:nvSpPr>
          <p:cNvPr id="19" name="18 CuadroTexto"/>
          <p:cNvSpPr txBox="1"/>
          <p:nvPr/>
        </p:nvSpPr>
        <p:spPr>
          <a:xfrm>
            <a:off x="1339936" y="1698196"/>
            <a:ext cx="2964466" cy="461665"/>
          </a:xfrm>
          <a:prstGeom prst="rect">
            <a:avLst/>
          </a:prstGeom>
          <a:noFill/>
        </p:spPr>
        <p:txBody>
          <a:bodyPr wrap="none" rtlCol="0">
            <a:spAutoFit/>
          </a:bodyPr>
          <a:lstStyle/>
          <a:p>
            <a:r>
              <a:rPr lang="es-MX" sz="2400" b="1" dirty="0" smtClean="0">
                <a:solidFill>
                  <a:srgbClr val="990000"/>
                </a:solidFill>
                <a:latin typeface="+mj-lt"/>
              </a:rPr>
              <a:t>Número de Tabulador</a:t>
            </a:r>
            <a:endParaRPr lang="es-MX" sz="2400" b="1" dirty="0">
              <a:solidFill>
                <a:srgbClr val="990000"/>
              </a:solidFill>
              <a:latin typeface="+mj-lt"/>
            </a:endParaRPr>
          </a:p>
        </p:txBody>
      </p:sp>
      <p:sp>
        <p:nvSpPr>
          <p:cNvPr id="20" name="19 CuadroTexto"/>
          <p:cNvSpPr txBox="1"/>
          <p:nvPr/>
        </p:nvSpPr>
        <p:spPr>
          <a:xfrm>
            <a:off x="1339936" y="2242480"/>
            <a:ext cx="3413050" cy="461665"/>
          </a:xfrm>
          <a:prstGeom prst="rect">
            <a:avLst/>
          </a:prstGeom>
          <a:noFill/>
        </p:spPr>
        <p:txBody>
          <a:bodyPr wrap="none" rtlCol="0">
            <a:spAutoFit/>
          </a:bodyPr>
          <a:lstStyle/>
          <a:p>
            <a:r>
              <a:rPr lang="es-MX" sz="2400" b="1" dirty="0" smtClean="0">
                <a:solidFill>
                  <a:srgbClr val="990000"/>
                </a:solidFill>
                <a:latin typeface="+mj-lt"/>
              </a:rPr>
              <a:t>Descripción de Categoría</a:t>
            </a:r>
            <a:endParaRPr lang="es-MX" sz="2400" b="1" dirty="0">
              <a:solidFill>
                <a:srgbClr val="990000"/>
              </a:solidFill>
              <a:latin typeface="+mj-lt"/>
            </a:endParaRPr>
          </a:p>
        </p:txBody>
      </p:sp>
      <p:sp>
        <p:nvSpPr>
          <p:cNvPr id="21" name="20 CuadroTexto"/>
          <p:cNvSpPr txBox="1"/>
          <p:nvPr/>
        </p:nvSpPr>
        <p:spPr>
          <a:xfrm>
            <a:off x="1339936" y="2788744"/>
            <a:ext cx="3806363" cy="461665"/>
          </a:xfrm>
          <a:prstGeom prst="rect">
            <a:avLst/>
          </a:prstGeom>
          <a:noFill/>
        </p:spPr>
        <p:txBody>
          <a:bodyPr wrap="none" rtlCol="0">
            <a:spAutoFit/>
          </a:bodyPr>
          <a:lstStyle/>
          <a:p>
            <a:r>
              <a:rPr lang="es-MX" sz="2400" b="1" dirty="0" smtClean="0">
                <a:solidFill>
                  <a:srgbClr val="990000"/>
                </a:solidFill>
                <a:latin typeface="+mj-lt"/>
              </a:rPr>
              <a:t>Nivel de Carrera Magisterial</a:t>
            </a:r>
            <a:endParaRPr lang="es-MX" sz="2400" b="1" dirty="0">
              <a:solidFill>
                <a:srgbClr val="990000"/>
              </a:solidFill>
              <a:latin typeface="+mj-lt"/>
            </a:endParaRPr>
          </a:p>
        </p:txBody>
      </p:sp>
      <p:sp>
        <p:nvSpPr>
          <p:cNvPr id="22" name="21 CuadroTexto"/>
          <p:cNvSpPr txBox="1"/>
          <p:nvPr/>
        </p:nvSpPr>
        <p:spPr>
          <a:xfrm>
            <a:off x="1339936" y="3344904"/>
            <a:ext cx="3263457" cy="461665"/>
          </a:xfrm>
          <a:prstGeom prst="rect">
            <a:avLst/>
          </a:prstGeom>
          <a:noFill/>
        </p:spPr>
        <p:txBody>
          <a:bodyPr wrap="none" rtlCol="0">
            <a:spAutoFit/>
          </a:bodyPr>
          <a:lstStyle/>
          <a:p>
            <a:r>
              <a:rPr lang="es-MX" sz="2400" b="1" dirty="0" smtClean="0">
                <a:solidFill>
                  <a:srgbClr val="990000"/>
                </a:solidFill>
                <a:latin typeface="+mj-lt"/>
              </a:rPr>
              <a:t>Número de Quinquenio</a:t>
            </a:r>
            <a:endParaRPr lang="es-MX" sz="2400" b="1" dirty="0">
              <a:solidFill>
                <a:srgbClr val="990000"/>
              </a:solidFill>
              <a:latin typeface="+mj-lt"/>
            </a:endParaRPr>
          </a:p>
        </p:txBody>
      </p:sp>
      <p:sp>
        <p:nvSpPr>
          <p:cNvPr id="23" name="22 CuadroTexto"/>
          <p:cNvSpPr txBox="1"/>
          <p:nvPr/>
        </p:nvSpPr>
        <p:spPr>
          <a:xfrm>
            <a:off x="1339936" y="3891167"/>
            <a:ext cx="2423164" cy="461665"/>
          </a:xfrm>
          <a:prstGeom prst="rect">
            <a:avLst/>
          </a:prstGeom>
          <a:noFill/>
        </p:spPr>
        <p:txBody>
          <a:bodyPr wrap="none" rtlCol="0">
            <a:spAutoFit/>
          </a:bodyPr>
          <a:lstStyle/>
          <a:p>
            <a:r>
              <a:rPr lang="es-MX" sz="2400" b="1" dirty="0" smtClean="0">
                <a:solidFill>
                  <a:srgbClr val="990000"/>
                </a:solidFill>
                <a:latin typeface="+mj-lt"/>
              </a:rPr>
              <a:t>Número de Horas</a:t>
            </a:r>
            <a:endParaRPr lang="es-MX" sz="2400" b="1" dirty="0">
              <a:solidFill>
                <a:srgbClr val="990000"/>
              </a:solidFill>
              <a:latin typeface="+mj-lt"/>
            </a:endParaRPr>
          </a:p>
        </p:txBody>
      </p:sp>
      <p:sp>
        <p:nvSpPr>
          <p:cNvPr id="25" name="24 Elipse"/>
          <p:cNvSpPr/>
          <p:nvPr/>
        </p:nvSpPr>
        <p:spPr>
          <a:xfrm>
            <a:off x="957945" y="1779341"/>
            <a:ext cx="344384" cy="344385"/>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s-MX" dirty="0" smtClean="0"/>
              <a:t>1</a:t>
            </a:r>
            <a:endParaRPr lang="es-MX" dirty="0"/>
          </a:p>
        </p:txBody>
      </p:sp>
      <p:sp>
        <p:nvSpPr>
          <p:cNvPr id="26" name="25 Flecha abajo"/>
          <p:cNvSpPr/>
          <p:nvPr/>
        </p:nvSpPr>
        <p:spPr>
          <a:xfrm>
            <a:off x="973780" y="997529"/>
            <a:ext cx="285007" cy="320634"/>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s-MX" dirty="0"/>
          </a:p>
        </p:txBody>
      </p:sp>
      <p:sp>
        <p:nvSpPr>
          <p:cNvPr id="16" name="15 CuadroTexto"/>
          <p:cNvSpPr txBox="1"/>
          <p:nvPr/>
        </p:nvSpPr>
        <p:spPr>
          <a:xfrm>
            <a:off x="83130" y="4500748"/>
            <a:ext cx="8965870" cy="1107996"/>
          </a:xfrm>
          <a:prstGeom prst="rect">
            <a:avLst/>
          </a:prstGeom>
          <a:noFill/>
        </p:spPr>
        <p:txBody>
          <a:bodyPr wrap="square" rtlCol="0">
            <a:spAutoFit/>
          </a:bodyPr>
          <a:lstStyle/>
          <a:p>
            <a:pPr algn="just"/>
            <a:r>
              <a:rPr lang="es-ES" sz="2200" dirty="0" smtClean="0">
                <a:latin typeface="+mn-lt"/>
              </a:rPr>
              <a:t>En base a lo antes expuesto y para efectos de funcionalidad en la operación de trámites y pago oportuno, es </a:t>
            </a:r>
            <a:r>
              <a:rPr lang="es-ES" sz="2200" smtClean="0">
                <a:latin typeface="+mn-lt"/>
              </a:rPr>
              <a:t>necesario </a:t>
            </a:r>
            <a:r>
              <a:rPr lang="es-ES" sz="2200" smtClean="0">
                <a:latin typeface="+mn-lt"/>
              </a:rPr>
              <a:t>separar del </a:t>
            </a:r>
            <a:r>
              <a:rPr lang="es-ES" sz="2200" dirty="0" smtClean="0">
                <a:latin typeface="+mn-lt"/>
              </a:rPr>
              <a:t>tabulador el </a:t>
            </a:r>
            <a:r>
              <a:rPr lang="es-ES" sz="2200" b="1" i="1" dirty="0" smtClean="0">
                <a:latin typeface="+mn-lt"/>
              </a:rPr>
              <a:t>nivel</a:t>
            </a:r>
            <a:r>
              <a:rPr lang="es-ES" sz="2200" dirty="0" smtClean="0">
                <a:latin typeface="+mn-lt"/>
              </a:rPr>
              <a:t> </a:t>
            </a:r>
            <a:r>
              <a:rPr lang="es-ES" sz="2200" b="1" i="1" dirty="0" smtClean="0">
                <a:latin typeface="+mn-lt"/>
              </a:rPr>
              <a:t>de carrera magisterial</a:t>
            </a:r>
            <a:r>
              <a:rPr lang="es-ES" sz="2200" dirty="0" smtClean="0">
                <a:latin typeface="+mn-lt"/>
              </a:rPr>
              <a:t>,  </a:t>
            </a:r>
            <a:r>
              <a:rPr lang="es-ES" sz="2200" b="1" i="1" dirty="0" smtClean="0">
                <a:latin typeface="+mn-lt"/>
              </a:rPr>
              <a:t>quinquenio</a:t>
            </a:r>
            <a:r>
              <a:rPr lang="es-ES" sz="2200" dirty="0" smtClean="0">
                <a:latin typeface="+mn-lt"/>
              </a:rPr>
              <a:t> y </a:t>
            </a:r>
            <a:r>
              <a:rPr lang="es-ES" sz="2200" b="1" i="1" dirty="0" smtClean="0">
                <a:latin typeface="+mn-lt"/>
              </a:rPr>
              <a:t>número de horas</a:t>
            </a:r>
            <a:r>
              <a:rPr lang="es-ES" sz="2200" dirty="0" smtClean="0">
                <a:latin typeface="+mn-lt"/>
              </a:rPr>
              <a:t>.</a:t>
            </a:r>
            <a:endParaRPr lang="es-MX" sz="2200" dirty="0">
              <a:latin typeface="+mn-lt"/>
            </a:endParaRPr>
          </a:p>
        </p:txBody>
      </p:sp>
      <p:sp>
        <p:nvSpPr>
          <p:cNvPr id="17" name="16 Flecha abajo"/>
          <p:cNvSpPr/>
          <p:nvPr/>
        </p:nvSpPr>
        <p:spPr>
          <a:xfrm>
            <a:off x="3964271" y="1020532"/>
            <a:ext cx="285007" cy="320634"/>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s-MX" dirty="0"/>
          </a:p>
        </p:txBody>
      </p:sp>
      <p:sp>
        <p:nvSpPr>
          <p:cNvPr id="18" name="17 Flecha abajo"/>
          <p:cNvSpPr/>
          <p:nvPr/>
        </p:nvSpPr>
        <p:spPr>
          <a:xfrm>
            <a:off x="6342278" y="991777"/>
            <a:ext cx="285007" cy="320634"/>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s-MX" dirty="0"/>
          </a:p>
        </p:txBody>
      </p:sp>
      <p:sp>
        <p:nvSpPr>
          <p:cNvPr id="24" name="23 Flecha abajo"/>
          <p:cNvSpPr/>
          <p:nvPr/>
        </p:nvSpPr>
        <p:spPr>
          <a:xfrm>
            <a:off x="6546459" y="997527"/>
            <a:ext cx="285007" cy="320634"/>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s-MX" dirty="0"/>
          </a:p>
        </p:txBody>
      </p:sp>
      <p:sp>
        <p:nvSpPr>
          <p:cNvPr id="27" name="26 Flecha abajo"/>
          <p:cNvSpPr/>
          <p:nvPr/>
        </p:nvSpPr>
        <p:spPr>
          <a:xfrm>
            <a:off x="6759247" y="994651"/>
            <a:ext cx="285007" cy="320634"/>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s-MX"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5"/>
                                        </p:tgtEl>
                                        <p:attrNameLst>
                                          <p:attrName>style.visibility</p:attrName>
                                        </p:attrNameLst>
                                      </p:cBhvr>
                                      <p:to>
                                        <p:strVal val="visible"/>
                                      </p:to>
                                    </p:set>
                                    <p:anim calcmode="lin" valueType="num">
                                      <p:cBhvr additive="base">
                                        <p:cTn id="14" dur="500" fill="hold"/>
                                        <p:tgtEl>
                                          <p:spTgt spid="25"/>
                                        </p:tgtEl>
                                        <p:attrNameLst>
                                          <p:attrName>ppt_x</p:attrName>
                                        </p:attrNameLst>
                                      </p:cBhvr>
                                      <p:tavLst>
                                        <p:tav tm="0">
                                          <p:val>
                                            <p:strVal val="#ppt_x"/>
                                          </p:val>
                                        </p:tav>
                                        <p:tav tm="100000">
                                          <p:val>
                                            <p:strVal val="#ppt_x"/>
                                          </p:val>
                                        </p:tav>
                                      </p:tavLst>
                                    </p:anim>
                                    <p:anim calcmode="lin" valueType="num">
                                      <p:cBhvr additive="base">
                                        <p:cTn id="15"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19"/>
                                        </p:tgtEl>
                                        <p:attrNameLst>
                                          <p:attrName>style.visibility</p:attrName>
                                        </p:attrNameLst>
                                      </p:cBhvr>
                                      <p:to>
                                        <p:strVal val="visible"/>
                                      </p:to>
                                    </p:set>
                                    <p:anim calcmode="lin" valueType="num">
                                      <p:cBhvr>
                                        <p:cTn id="20" dur="500" fill="hold"/>
                                        <p:tgtEl>
                                          <p:spTgt spid="19"/>
                                        </p:tgtEl>
                                        <p:attrNameLst>
                                          <p:attrName>ppt_w</p:attrName>
                                        </p:attrNameLst>
                                      </p:cBhvr>
                                      <p:tavLst>
                                        <p:tav tm="0">
                                          <p:val>
                                            <p:fltVal val="0"/>
                                          </p:val>
                                        </p:tav>
                                        <p:tav tm="100000">
                                          <p:val>
                                            <p:strVal val="#ppt_w"/>
                                          </p:val>
                                        </p:tav>
                                      </p:tavLst>
                                    </p:anim>
                                    <p:anim calcmode="lin" valueType="num">
                                      <p:cBhvr>
                                        <p:cTn id="21" dur="500" fill="hold"/>
                                        <p:tgtEl>
                                          <p:spTgt spid="19"/>
                                        </p:tgtEl>
                                        <p:attrNameLst>
                                          <p:attrName>ppt_h</p:attrName>
                                        </p:attrNameLst>
                                      </p:cBhvr>
                                      <p:tavLst>
                                        <p:tav tm="0">
                                          <p:val>
                                            <p:fltVal val="0"/>
                                          </p:val>
                                        </p:tav>
                                        <p:tav tm="100000">
                                          <p:val>
                                            <p:strVal val="#ppt_h"/>
                                          </p:val>
                                        </p:tav>
                                      </p:tavLst>
                                    </p:anim>
                                    <p:animEffect transition="in" filter="fade">
                                      <p:cBhvr>
                                        <p:cTn id="22" dur="500"/>
                                        <p:tgtEl>
                                          <p:spTgt spid="19"/>
                                        </p:tgtEl>
                                      </p:cBhvr>
                                    </p:animEffect>
                                  </p:childTnLst>
                                </p:cTn>
                              </p:par>
                              <p:par>
                                <p:cTn id="23" presetID="53" presetClass="entr" presetSubtype="0"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xit" presetSubtype="0" fill="hold" grpId="1" nodeType="clickEffect">
                                  <p:stCondLst>
                                    <p:cond delay="0"/>
                                  </p:stCondLst>
                                  <p:childTnLst>
                                    <p:anim calcmode="lin" valueType="num">
                                      <p:cBhvr>
                                        <p:cTn id="31" dur="500"/>
                                        <p:tgtEl>
                                          <p:spTgt spid="26"/>
                                        </p:tgtEl>
                                        <p:attrNameLst>
                                          <p:attrName>ppt_w</p:attrName>
                                        </p:attrNameLst>
                                      </p:cBhvr>
                                      <p:tavLst>
                                        <p:tav tm="0">
                                          <p:val>
                                            <p:strVal val="ppt_w"/>
                                          </p:val>
                                        </p:tav>
                                        <p:tav tm="100000">
                                          <p:val>
                                            <p:fltVal val="0"/>
                                          </p:val>
                                        </p:tav>
                                      </p:tavLst>
                                    </p:anim>
                                    <p:anim calcmode="lin" valueType="num">
                                      <p:cBhvr>
                                        <p:cTn id="32" dur="500"/>
                                        <p:tgtEl>
                                          <p:spTgt spid="26"/>
                                        </p:tgtEl>
                                        <p:attrNameLst>
                                          <p:attrName>ppt_h</p:attrName>
                                        </p:attrNameLst>
                                      </p:cBhvr>
                                      <p:tavLst>
                                        <p:tav tm="0">
                                          <p:val>
                                            <p:strVal val="ppt_h"/>
                                          </p:val>
                                        </p:tav>
                                        <p:tav tm="100000">
                                          <p:val>
                                            <p:fltVal val="0"/>
                                          </p:val>
                                        </p:tav>
                                      </p:tavLst>
                                    </p:anim>
                                    <p:animEffect transition="out" filter="fade">
                                      <p:cBhvr>
                                        <p:cTn id="33" dur="500"/>
                                        <p:tgtEl>
                                          <p:spTgt spid="26"/>
                                        </p:tgtEl>
                                      </p:cBhvr>
                                    </p:animEffect>
                                    <p:set>
                                      <p:cBhvr>
                                        <p:cTn id="34" dur="1" fill="hold">
                                          <p:stCondLst>
                                            <p:cond delay="499"/>
                                          </p:stCondLst>
                                        </p:cTn>
                                        <p:tgtEl>
                                          <p:spTgt spid="26"/>
                                        </p:tgtEl>
                                        <p:attrNameLst>
                                          <p:attrName>style.visibility</p:attrName>
                                        </p:attrNameLst>
                                      </p:cBhvr>
                                      <p:to>
                                        <p:strVal val="hidden"/>
                                      </p:to>
                                    </p:set>
                                  </p:childTnLst>
                                </p:cTn>
                              </p:par>
                              <p:par>
                                <p:cTn id="35" presetID="2" presetClass="entr" presetSubtype="4"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3"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p:cTn id="43" dur="500" fill="hold"/>
                                        <p:tgtEl>
                                          <p:spTgt spid="20"/>
                                        </p:tgtEl>
                                        <p:attrNameLst>
                                          <p:attrName>ppt_w</p:attrName>
                                        </p:attrNameLst>
                                      </p:cBhvr>
                                      <p:tavLst>
                                        <p:tav tm="0">
                                          <p:val>
                                            <p:fltVal val="0"/>
                                          </p:val>
                                        </p:tav>
                                        <p:tav tm="100000">
                                          <p:val>
                                            <p:strVal val="#ppt_w"/>
                                          </p:val>
                                        </p:tav>
                                      </p:tavLst>
                                    </p:anim>
                                    <p:anim calcmode="lin" valueType="num">
                                      <p:cBhvr>
                                        <p:cTn id="44" dur="500" fill="hold"/>
                                        <p:tgtEl>
                                          <p:spTgt spid="20"/>
                                        </p:tgtEl>
                                        <p:attrNameLst>
                                          <p:attrName>ppt_h</p:attrName>
                                        </p:attrNameLst>
                                      </p:cBhvr>
                                      <p:tavLst>
                                        <p:tav tm="0">
                                          <p:val>
                                            <p:fltVal val="0"/>
                                          </p:val>
                                        </p:tav>
                                        <p:tav tm="100000">
                                          <p:val>
                                            <p:strVal val="#ppt_h"/>
                                          </p:val>
                                        </p:tav>
                                      </p:tavLst>
                                    </p:anim>
                                    <p:animEffect transition="in" filter="fade">
                                      <p:cBhvr>
                                        <p:cTn id="45" dur="500"/>
                                        <p:tgtEl>
                                          <p:spTgt spid="20"/>
                                        </p:tgtEl>
                                      </p:cBhvr>
                                    </p:animEffect>
                                  </p:childTnLst>
                                </p:cTn>
                              </p:par>
                              <p:par>
                                <p:cTn id="46" presetID="53" presetClass="entr" presetSubtype="0" fill="hold" grpId="0" nodeType="withEffect">
                                  <p:stCondLst>
                                    <p:cond delay="0"/>
                                  </p:stCondLst>
                                  <p:childTnLst>
                                    <p:set>
                                      <p:cBhvr>
                                        <p:cTn id="47" dur="1" fill="hold">
                                          <p:stCondLst>
                                            <p:cond delay="0"/>
                                          </p:stCondLst>
                                        </p:cTn>
                                        <p:tgtEl>
                                          <p:spTgt spid="17"/>
                                        </p:tgtEl>
                                        <p:attrNameLst>
                                          <p:attrName>style.visibility</p:attrName>
                                        </p:attrNameLst>
                                      </p:cBhvr>
                                      <p:to>
                                        <p:strVal val="visible"/>
                                      </p:to>
                                    </p:set>
                                    <p:anim calcmode="lin" valueType="num">
                                      <p:cBhvr>
                                        <p:cTn id="48" dur="500" fill="hold"/>
                                        <p:tgtEl>
                                          <p:spTgt spid="17"/>
                                        </p:tgtEl>
                                        <p:attrNameLst>
                                          <p:attrName>ppt_w</p:attrName>
                                        </p:attrNameLst>
                                      </p:cBhvr>
                                      <p:tavLst>
                                        <p:tav tm="0">
                                          <p:val>
                                            <p:fltVal val="0"/>
                                          </p:val>
                                        </p:tav>
                                        <p:tav tm="100000">
                                          <p:val>
                                            <p:strVal val="#ppt_w"/>
                                          </p:val>
                                        </p:tav>
                                      </p:tavLst>
                                    </p:anim>
                                    <p:anim calcmode="lin" valueType="num">
                                      <p:cBhvr>
                                        <p:cTn id="49" dur="500" fill="hold"/>
                                        <p:tgtEl>
                                          <p:spTgt spid="17"/>
                                        </p:tgtEl>
                                        <p:attrNameLst>
                                          <p:attrName>ppt_h</p:attrName>
                                        </p:attrNameLst>
                                      </p:cBhvr>
                                      <p:tavLst>
                                        <p:tav tm="0">
                                          <p:val>
                                            <p:fltVal val="0"/>
                                          </p:val>
                                        </p:tav>
                                        <p:tav tm="100000">
                                          <p:val>
                                            <p:strVal val="#ppt_h"/>
                                          </p:val>
                                        </p:tav>
                                      </p:tavLst>
                                    </p:anim>
                                    <p:animEffect transition="in" filter="fade">
                                      <p:cBhvr>
                                        <p:cTn id="50" dur="500"/>
                                        <p:tgtEl>
                                          <p:spTgt spid="17"/>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xit" presetSubtype="0" fill="hold" grpId="1" nodeType="clickEffect">
                                  <p:stCondLst>
                                    <p:cond delay="0"/>
                                  </p:stCondLst>
                                  <p:childTnLst>
                                    <p:anim calcmode="lin" valueType="num">
                                      <p:cBhvr>
                                        <p:cTn id="54" dur="500"/>
                                        <p:tgtEl>
                                          <p:spTgt spid="17"/>
                                        </p:tgtEl>
                                        <p:attrNameLst>
                                          <p:attrName>ppt_w</p:attrName>
                                        </p:attrNameLst>
                                      </p:cBhvr>
                                      <p:tavLst>
                                        <p:tav tm="0">
                                          <p:val>
                                            <p:strVal val="ppt_w"/>
                                          </p:val>
                                        </p:tav>
                                        <p:tav tm="100000">
                                          <p:val>
                                            <p:fltVal val="0"/>
                                          </p:val>
                                        </p:tav>
                                      </p:tavLst>
                                    </p:anim>
                                    <p:anim calcmode="lin" valueType="num">
                                      <p:cBhvr>
                                        <p:cTn id="55" dur="500"/>
                                        <p:tgtEl>
                                          <p:spTgt spid="17"/>
                                        </p:tgtEl>
                                        <p:attrNameLst>
                                          <p:attrName>ppt_h</p:attrName>
                                        </p:attrNameLst>
                                      </p:cBhvr>
                                      <p:tavLst>
                                        <p:tav tm="0">
                                          <p:val>
                                            <p:strVal val="ppt_h"/>
                                          </p:val>
                                        </p:tav>
                                        <p:tav tm="100000">
                                          <p:val>
                                            <p:fltVal val="0"/>
                                          </p:val>
                                        </p:tav>
                                      </p:tavLst>
                                    </p:anim>
                                    <p:animEffect transition="out" filter="fade">
                                      <p:cBhvr>
                                        <p:cTn id="56" dur="500"/>
                                        <p:tgtEl>
                                          <p:spTgt spid="17"/>
                                        </p:tgtEl>
                                      </p:cBhvr>
                                    </p:animEffect>
                                    <p:set>
                                      <p:cBhvr>
                                        <p:cTn id="57" dur="1" fill="hold">
                                          <p:stCondLst>
                                            <p:cond delay="499"/>
                                          </p:stCondLst>
                                        </p:cTn>
                                        <p:tgtEl>
                                          <p:spTgt spid="17"/>
                                        </p:tgtEl>
                                        <p:attrNameLst>
                                          <p:attrName>style.visibility</p:attrName>
                                        </p:attrNameLst>
                                      </p:cBhvr>
                                      <p:to>
                                        <p:strVal val="hidden"/>
                                      </p:to>
                                    </p:set>
                                  </p:childTnLst>
                                </p:cTn>
                              </p:par>
                              <p:par>
                                <p:cTn id="58" presetID="2" presetClass="entr" presetSubtype="4" fill="hold" grpId="0" nodeType="withEffect">
                                  <p:stCondLst>
                                    <p:cond delay="0"/>
                                  </p:stCondLst>
                                  <p:childTnLst>
                                    <p:set>
                                      <p:cBhvr>
                                        <p:cTn id="59" dur="1" fill="hold">
                                          <p:stCondLst>
                                            <p:cond delay="0"/>
                                          </p:stCondLst>
                                        </p:cTn>
                                        <p:tgtEl>
                                          <p:spTgt spid="11"/>
                                        </p:tgtEl>
                                        <p:attrNameLst>
                                          <p:attrName>style.visibility</p:attrName>
                                        </p:attrNameLst>
                                      </p:cBhvr>
                                      <p:to>
                                        <p:strVal val="visible"/>
                                      </p:to>
                                    </p:set>
                                    <p:anim calcmode="lin" valueType="num">
                                      <p:cBhvr additive="base">
                                        <p:cTn id="60" dur="500" fill="hold"/>
                                        <p:tgtEl>
                                          <p:spTgt spid="11"/>
                                        </p:tgtEl>
                                        <p:attrNameLst>
                                          <p:attrName>ppt_x</p:attrName>
                                        </p:attrNameLst>
                                      </p:cBhvr>
                                      <p:tavLst>
                                        <p:tav tm="0">
                                          <p:val>
                                            <p:strVal val="#ppt_x"/>
                                          </p:val>
                                        </p:tav>
                                        <p:tav tm="100000">
                                          <p:val>
                                            <p:strVal val="#ppt_x"/>
                                          </p:val>
                                        </p:tav>
                                      </p:tavLst>
                                    </p:anim>
                                    <p:anim calcmode="lin" valueType="num">
                                      <p:cBhvr additive="base">
                                        <p:cTn id="6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53" presetClass="entr" presetSubtype="0" fill="hold" grpId="0" nodeType="clickEffect">
                                  <p:stCondLst>
                                    <p:cond delay="0"/>
                                  </p:stCondLst>
                                  <p:childTnLst>
                                    <p:set>
                                      <p:cBhvr>
                                        <p:cTn id="65" dur="1" fill="hold">
                                          <p:stCondLst>
                                            <p:cond delay="0"/>
                                          </p:stCondLst>
                                        </p:cTn>
                                        <p:tgtEl>
                                          <p:spTgt spid="21"/>
                                        </p:tgtEl>
                                        <p:attrNameLst>
                                          <p:attrName>style.visibility</p:attrName>
                                        </p:attrNameLst>
                                      </p:cBhvr>
                                      <p:to>
                                        <p:strVal val="visible"/>
                                      </p:to>
                                    </p:set>
                                    <p:anim calcmode="lin" valueType="num">
                                      <p:cBhvr>
                                        <p:cTn id="66" dur="500" fill="hold"/>
                                        <p:tgtEl>
                                          <p:spTgt spid="21"/>
                                        </p:tgtEl>
                                        <p:attrNameLst>
                                          <p:attrName>ppt_w</p:attrName>
                                        </p:attrNameLst>
                                      </p:cBhvr>
                                      <p:tavLst>
                                        <p:tav tm="0">
                                          <p:val>
                                            <p:fltVal val="0"/>
                                          </p:val>
                                        </p:tav>
                                        <p:tav tm="100000">
                                          <p:val>
                                            <p:strVal val="#ppt_w"/>
                                          </p:val>
                                        </p:tav>
                                      </p:tavLst>
                                    </p:anim>
                                    <p:anim calcmode="lin" valueType="num">
                                      <p:cBhvr>
                                        <p:cTn id="67" dur="500" fill="hold"/>
                                        <p:tgtEl>
                                          <p:spTgt spid="21"/>
                                        </p:tgtEl>
                                        <p:attrNameLst>
                                          <p:attrName>ppt_h</p:attrName>
                                        </p:attrNameLst>
                                      </p:cBhvr>
                                      <p:tavLst>
                                        <p:tav tm="0">
                                          <p:val>
                                            <p:fltVal val="0"/>
                                          </p:val>
                                        </p:tav>
                                        <p:tav tm="100000">
                                          <p:val>
                                            <p:strVal val="#ppt_h"/>
                                          </p:val>
                                        </p:tav>
                                      </p:tavLst>
                                    </p:anim>
                                    <p:animEffect transition="in" filter="fade">
                                      <p:cBhvr>
                                        <p:cTn id="68" dur="500"/>
                                        <p:tgtEl>
                                          <p:spTgt spid="21"/>
                                        </p:tgtEl>
                                      </p:cBhvr>
                                    </p:animEffect>
                                  </p:childTnLst>
                                </p:cTn>
                              </p:par>
                              <p:par>
                                <p:cTn id="69" presetID="53" presetClass="entr" presetSubtype="0" fill="hold" grpId="0" nodeType="with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p:cTn id="71" dur="500" fill="hold"/>
                                        <p:tgtEl>
                                          <p:spTgt spid="18"/>
                                        </p:tgtEl>
                                        <p:attrNameLst>
                                          <p:attrName>ppt_w</p:attrName>
                                        </p:attrNameLst>
                                      </p:cBhvr>
                                      <p:tavLst>
                                        <p:tav tm="0">
                                          <p:val>
                                            <p:fltVal val="0"/>
                                          </p:val>
                                        </p:tav>
                                        <p:tav tm="100000">
                                          <p:val>
                                            <p:strVal val="#ppt_w"/>
                                          </p:val>
                                        </p:tav>
                                      </p:tavLst>
                                    </p:anim>
                                    <p:anim calcmode="lin" valueType="num">
                                      <p:cBhvr>
                                        <p:cTn id="72" dur="500" fill="hold"/>
                                        <p:tgtEl>
                                          <p:spTgt spid="18"/>
                                        </p:tgtEl>
                                        <p:attrNameLst>
                                          <p:attrName>ppt_h</p:attrName>
                                        </p:attrNameLst>
                                      </p:cBhvr>
                                      <p:tavLst>
                                        <p:tav tm="0">
                                          <p:val>
                                            <p:fltVal val="0"/>
                                          </p:val>
                                        </p:tav>
                                        <p:tav tm="100000">
                                          <p:val>
                                            <p:strVal val="#ppt_h"/>
                                          </p:val>
                                        </p:tav>
                                      </p:tavLst>
                                    </p:anim>
                                    <p:animEffect transition="in" filter="fade">
                                      <p:cBhvr>
                                        <p:cTn id="73" dur="500"/>
                                        <p:tgtEl>
                                          <p:spTgt spid="18"/>
                                        </p:tgtEl>
                                      </p:cBhvr>
                                    </p:animEffect>
                                  </p:childTnLst>
                                </p:cTn>
                              </p:par>
                            </p:childTnLst>
                          </p:cTn>
                        </p:par>
                      </p:childTnLst>
                    </p:cTn>
                  </p:par>
                  <p:par>
                    <p:cTn id="74" fill="hold">
                      <p:stCondLst>
                        <p:cond delay="indefinite"/>
                      </p:stCondLst>
                      <p:childTnLst>
                        <p:par>
                          <p:cTn id="75" fill="hold">
                            <p:stCondLst>
                              <p:cond delay="0"/>
                            </p:stCondLst>
                            <p:childTnLst>
                              <p:par>
                                <p:cTn id="76" presetID="53" presetClass="exit" presetSubtype="0" fill="hold" grpId="1" nodeType="clickEffect">
                                  <p:stCondLst>
                                    <p:cond delay="0"/>
                                  </p:stCondLst>
                                  <p:childTnLst>
                                    <p:anim calcmode="lin" valueType="num">
                                      <p:cBhvr>
                                        <p:cTn id="77" dur="500"/>
                                        <p:tgtEl>
                                          <p:spTgt spid="18"/>
                                        </p:tgtEl>
                                        <p:attrNameLst>
                                          <p:attrName>ppt_w</p:attrName>
                                        </p:attrNameLst>
                                      </p:cBhvr>
                                      <p:tavLst>
                                        <p:tav tm="0">
                                          <p:val>
                                            <p:strVal val="ppt_w"/>
                                          </p:val>
                                        </p:tav>
                                        <p:tav tm="100000">
                                          <p:val>
                                            <p:fltVal val="0"/>
                                          </p:val>
                                        </p:tav>
                                      </p:tavLst>
                                    </p:anim>
                                    <p:anim calcmode="lin" valueType="num">
                                      <p:cBhvr>
                                        <p:cTn id="78" dur="500"/>
                                        <p:tgtEl>
                                          <p:spTgt spid="18"/>
                                        </p:tgtEl>
                                        <p:attrNameLst>
                                          <p:attrName>ppt_h</p:attrName>
                                        </p:attrNameLst>
                                      </p:cBhvr>
                                      <p:tavLst>
                                        <p:tav tm="0">
                                          <p:val>
                                            <p:strVal val="ppt_h"/>
                                          </p:val>
                                        </p:tav>
                                        <p:tav tm="100000">
                                          <p:val>
                                            <p:fltVal val="0"/>
                                          </p:val>
                                        </p:tav>
                                      </p:tavLst>
                                    </p:anim>
                                    <p:animEffect transition="out" filter="fade">
                                      <p:cBhvr>
                                        <p:cTn id="79" dur="500"/>
                                        <p:tgtEl>
                                          <p:spTgt spid="18"/>
                                        </p:tgtEl>
                                      </p:cBhvr>
                                    </p:animEffect>
                                    <p:set>
                                      <p:cBhvr>
                                        <p:cTn id="80" dur="1" fill="hold">
                                          <p:stCondLst>
                                            <p:cond delay="499"/>
                                          </p:stCondLst>
                                        </p:cTn>
                                        <p:tgtEl>
                                          <p:spTgt spid="18"/>
                                        </p:tgtEl>
                                        <p:attrNameLst>
                                          <p:attrName>style.visibility</p:attrName>
                                        </p:attrNameLst>
                                      </p:cBhvr>
                                      <p:to>
                                        <p:strVal val="hidden"/>
                                      </p:to>
                                    </p:set>
                                  </p:childTnLst>
                                </p:cTn>
                              </p:par>
                              <p:par>
                                <p:cTn id="81" presetID="2" presetClass="entr" presetSubtype="4" fill="hold" grpId="0" nodeType="withEffect">
                                  <p:stCondLst>
                                    <p:cond delay="0"/>
                                  </p:stCondLst>
                                  <p:childTnLst>
                                    <p:set>
                                      <p:cBhvr>
                                        <p:cTn id="82" dur="1" fill="hold">
                                          <p:stCondLst>
                                            <p:cond delay="0"/>
                                          </p:stCondLst>
                                        </p:cTn>
                                        <p:tgtEl>
                                          <p:spTgt spid="12"/>
                                        </p:tgtEl>
                                        <p:attrNameLst>
                                          <p:attrName>style.visibility</p:attrName>
                                        </p:attrNameLst>
                                      </p:cBhvr>
                                      <p:to>
                                        <p:strVal val="visible"/>
                                      </p:to>
                                    </p:set>
                                    <p:anim calcmode="lin" valueType="num">
                                      <p:cBhvr additive="base">
                                        <p:cTn id="83" dur="500" fill="hold"/>
                                        <p:tgtEl>
                                          <p:spTgt spid="12"/>
                                        </p:tgtEl>
                                        <p:attrNameLst>
                                          <p:attrName>ppt_x</p:attrName>
                                        </p:attrNameLst>
                                      </p:cBhvr>
                                      <p:tavLst>
                                        <p:tav tm="0">
                                          <p:val>
                                            <p:strVal val="#ppt_x"/>
                                          </p:val>
                                        </p:tav>
                                        <p:tav tm="100000">
                                          <p:val>
                                            <p:strVal val="#ppt_x"/>
                                          </p:val>
                                        </p:tav>
                                      </p:tavLst>
                                    </p:anim>
                                    <p:anim calcmode="lin" valueType="num">
                                      <p:cBhvr additive="base">
                                        <p:cTn id="8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53" presetClass="entr" presetSubtype="0" fill="hold" grpId="0" nodeType="clickEffect">
                                  <p:stCondLst>
                                    <p:cond delay="0"/>
                                  </p:stCondLst>
                                  <p:childTnLst>
                                    <p:set>
                                      <p:cBhvr>
                                        <p:cTn id="88" dur="1" fill="hold">
                                          <p:stCondLst>
                                            <p:cond delay="0"/>
                                          </p:stCondLst>
                                        </p:cTn>
                                        <p:tgtEl>
                                          <p:spTgt spid="22"/>
                                        </p:tgtEl>
                                        <p:attrNameLst>
                                          <p:attrName>style.visibility</p:attrName>
                                        </p:attrNameLst>
                                      </p:cBhvr>
                                      <p:to>
                                        <p:strVal val="visible"/>
                                      </p:to>
                                    </p:set>
                                    <p:anim calcmode="lin" valueType="num">
                                      <p:cBhvr>
                                        <p:cTn id="89" dur="500" fill="hold"/>
                                        <p:tgtEl>
                                          <p:spTgt spid="22"/>
                                        </p:tgtEl>
                                        <p:attrNameLst>
                                          <p:attrName>ppt_w</p:attrName>
                                        </p:attrNameLst>
                                      </p:cBhvr>
                                      <p:tavLst>
                                        <p:tav tm="0">
                                          <p:val>
                                            <p:fltVal val="0"/>
                                          </p:val>
                                        </p:tav>
                                        <p:tav tm="100000">
                                          <p:val>
                                            <p:strVal val="#ppt_w"/>
                                          </p:val>
                                        </p:tav>
                                      </p:tavLst>
                                    </p:anim>
                                    <p:anim calcmode="lin" valueType="num">
                                      <p:cBhvr>
                                        <p:cTn id="90" dur="500" fill="hold"/>
                                        <p:tgtEl>
                                          <p:spTgt spid="22"/>
                                        </p:tgtEl>
                                        <p:attrNameLst>
                                          <p:attrName>ppt_h</p:attrName>
                                        </p:attrNameLst>
                                      </p:cBhvr>
                                      <p:tavLst>
                                        <p:tav tm="0">
                                          <p:val>
                                            <p:fltVal val="0"/>
                                          </p:val>
                                        </p:tav>
                                        <p:tav tm="100000">
                                          <p:val>
                                            <p:strVal val="#ppt_h"/>
                                          </p:val>
                                        </p:tav>
                                      </p:tavLst>
                                    </p:anim>
                                    <p:animEffect transition="in" filter="fade">
                                      <p:cBhvr>
                                        <p:cTn id="91" dur="500"/>
                                        <p:tgtEl>
                                          <p:spTgt spid="22"/>
                                        </p:tgtEl>
                                      </p:cBhvr>
                                    </p:animEffect>
                                  </p:childTnLst>
                                </p:cTn>
                              </p:par>
                              <p:par>
                                <p:cTn id="92" presetID="53" presetClass="entr" presetSubtype="0" fill="hold" grpId="0" nodeType="withEffect">
                                  <p:stCondLst>
                                    <p:cond delay="0"/>
                                  </p:stCondLst>
                                  <p:childTnLst>
                                    <p:set>
                                      <p:cBhvr>
                                        <p:cTn id="93" dur="1" fill="hold">
                                          <p:stCondLst>
                                            <p:cond delay="0"/>
                                          </p:stCondLst>
                                        </p:cTn>
                                        <p:tgtEl>
                                          <p:spTgt spid="24"/>
                                        </p:tgtEl>
                                        <p:attrNameLst>
                                          <p:attrName>style.visibility</p:attrName>
                                        </p:attrNameLst>
                                      </p:cBhvr>
                                      <p:to>
                                        <p:strVal val="visible"/>
                                      </p:to>
                                    </p:set>
                                    <p:anim calcmode="lin" valueType="num">
                                      <p:cBhvr>
                                        <p:cTn id="94" dur="500" fill="hold"/>
                                        <p:tgtEl>
                                          <p:spTgt spid="24"/>
                                        </p:tgtEl>
                                        <p:attrNameLst>
                                          <p:attrName>ppt_w</p:attrName>
                                        </p:attrNameLst>
                                      </p:cBhvr>
                                      <p:tavLst>
                                        <p:tav tm="0">
                                          <p:val>
                                            <p:fltVal val="0"/>
                                          </p:val>
                                        </p:tav>
                                        <p:tav tm="100000">
                                          <p:val>
                                            <p:strVal val="#ppt_w"/>
                                          </p:val>
                                        </p:tav>
                                      </p:tavLst>
                                    </p:anim>
                                    <p:anim calcmode="lin" valueType="num">
                                      <p:cBhvr>
                                        <p:cTn id="95" dur="500" fill="hold"/>
                                        <p:tgtEl>
                                          <p:spTgt spid="24"/>
                                        </p:tgtEl>
                                        <p:attrNameLst>
                                          <p:attrName>ppt_h</p:attrName>
                                        </p:attrNameLst>
                                      </p:cBhvr>
                                      <p:tavLst>
                                        <p:tav tm="0">
                                          <p:val>
                                            <p:fltVal val="0"/>
                                          </p:val>
                                        </p:tav>
                                        <p:tav tm="100000">
                                          <p:val>
                                            <p:strVal val="#ppt_h"/>
                                          </p:val>
                                        </p:tav>
                                      </p:tavLst>
                                    </p:anim>
                                    <p:animEffect transition="in" filter="fade">
                                      <p:cBhvr>
                                        <p:cTn id="96" dur="500"/>
                                        <p:tgtEl>
                                          <p:spTgt spid="24"/>
                                        </p:tgtEl>
                                      </p:cBhvr>
                                    </p:animEffect>
                                  </p:childTnLst>
                                </p:cTn>
                              </p:par>
                            </p:childTnLst>
                          </p:cTn>
                        </p:par>
                      </p:childTnLst>
                    </p:cTn>
                  </p:par>
                  <p:par>
                    <p:cTn id="97" fill="hold">
                      <p:stCondLst>
                        <p:cond delay="indefinite"/>
                      </p:stCondLst>
                      <p:childTnLst>
                        <p:par>
                          <p:cTn id="98" fill="hold">
                            <p:stCondLst>
                              <p:cond delay="0"/>
                            </p:stCondLst>
                            <p:childTnLst>
                              <p:par>
                                <p:cTn id="99" presetID="53" presetClass="exit" presetSubtype="0" fill="hold" grpId="1" nodeType="clickEffect">
                                  <p:stCondLst>
                                    <p:cond delay="0"/>
                                  </p:stCondLst>
                                  <p:childTnLst>
                                    <p:anim calcmode="lin" valueType="num">
                                      <p:cBhvr>
                                        <p:cTn id="100" dur="500"/>
                                        <p:tgtEl>
                                          <p:spTgt spid="24"/>
                                        </p:tgtEl>
                                        <p:attrNameLst>
                                          <p:attrName>ppt_w</p:attrName>
                                        </p:attrNameLst>
                                      </p:cBhvr>
                                      <p:tavLst>
                                        <p:tav tm="0">
                                          <p:val>
                                            <p:strVal val="ppt_w"/>
                                          </p:val>
                                        </p:tav>
                                        <p:tav tm="100000">
                                          <p:val>
                                            <p:fltVal val="0"/>
                                          </p:val>
                                        </p:tav>
                                      </p:tavLst>
                                    </p:anim>
                                    <p:anim calcmode="lin" valueType="num">
                                      <p:cBhvr>
                                        <p:cTn id="101" dur="500"/>
                                        <p:tgtEl>
                                          <p:spTgt spid="24"/>
                                        </p:tgtEl>
                                        <p:attrNameLst>
                                          <p:attrName>ppt_h</p:attrName>
                                        </p:attrNameLst>
                                      </p:cBhvr>
                                      <p:tavLst>
                                        <p:tav tm="0">
                                          <p:val>
                                            <p:strVal val="ppt_h"/>
                                          </p:val>
                                        </p:tav>
                                        <p:tav tm="100000">
                                          <p:val>
                                            <p:fltVal val="0"/>
                                          </p:val>
                                        </p:tav>
                                      </p:tavLst>
                                    </p:anim>
                                    <p:animEffect transition="out" filter="fade">
                                      <p:cBhvr>
                                        <p:cTn id="102" dur="500"/>
                                        <p:tgtEl>
                                          <p:spTgt spid="24"/>
                                        </p:tgtEl>
                                      </p:cBhvr>
                                    </p:animEffect>
                                    <p:set>
                                      <p:cBhvr>
                                        <p:cTn id="103" dur="1" fill="hold">
                                          <p:stCondLst>
                                            <p:cond delay="499"/>
                                          </p:stCondLst>
                                        </p:cTn>
                                        <p:tgtEl>
                                          <p:spTgt spid="24"/>
                                        </p:tgtEl>
                                        <p:attrNameLst>
                                          <p:attrName>style.visibility</p:attrName>
                                        </p:attrNameLst>
                                      </p:cBhvr>
                                      <p:to>
                                        <p:strVal val="hidden"/>
                                      </p:to>
                                    </p:set>
                                  </p:childTnLst>
                                </p:cTn>
                              </p:par>
                              <p:par>
                                <p:cTn id="104" presetID="2" presetClass="entr" presetSubtype="4" fill="hold" grpId="0" nodeType="withEffect">
                                  <p:stCondLst>
                                    <p:cond delay="0"/>
                                  </p:stCondLst>
                                  <p:childTnLst>
                                    <p:set>
                                      <p:cBhvr>
                                        <p:cTn id="105" dur="1" fill="hold">
                                          <p:stCondLst>
                                            <p:cond delay="0"/>
                                          </p:stCondLst>
                                        </p:cTn>
                                        <p:tgtEl>
                                          <p:spTgt spid="13"/>
                                        </p:tgtEl>
                                        <p:attrNameLst>
                                          <p:attrName>style.visibility</p:attrName>
                                        </p:attrNameLst>
                                      </p:cBhvr>
                                      <p:to>
                                        <p:strVal val="visible"/>
                                      </p:to>
                                    </p:set>
                                    <p:anim calcmode="lin" valueType="num">
                                      <p:cBhvr additive="base">
                                        <p:cTn id="106" dur="500" fill="hold"/>
                                        <p:tgtEl>
                                          <p:spTgt spid="13"/>
                                        </p:tgtEl>
                                        <p:attrNameLst>
                                          <p:attrName>ppt_x</p:attrName>
                                        </p:attrNameLst>
                                      </p:cBhvr>
                                      <p:tavLst>
                                        <p:tav tm="0">
                                          <p:val>
                                            <p:strVal val="#ppt_x"/>
                                          </p:val>
                                        </p:tav>
                                        <p:tav tm="100000">
                                          <p:val>
                                            <p:strVal val="#ppt_x"/>
                                          </p:val>
                                        </p:tav>
                                      </p:tavLst>
                                    </p:anim>
                                    <p:anim calcmode="lin" valueType="num">
                                      <p:cBhvr additive="base">
                                        <p:cTn id="107"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53" presetClass="entr" presetSubtype="0" fill="hold" grpId="0" nodeType="clickEffect">
                                  <p:stCondLst>
                                    <p:cond delay="0"/>
                                  </p:stCondLst>
                                  <p:childTnLst>
                                    <p:set>
                                      <p:cBhvr>
                                        <p:cTn id="111" dur="1" fill="hold">
                                          <p:stCondLst>
                                            <p:cond delay="0"/>
                                          </p:stCondLst>
                                        </p:cTn>
                                        <p:tgtEl>
                                          <p:spTgt spid="23"/>
                                        </p:tgtEl>
                                        <p:attrNameLst>
                                          <p:attrName>style.visibility</p:attrName>
                                        </p:attrNameLst>
                                      </p:cBhvr>
                                      <p:to>
                                        <p:strVal val="visible"/>
                                      </p:to>
                                    </p:set>
                                    <p:anim calcmode="lin" valueType="num">
                                      <p:cBhvr>
                                        <p:cTn id="112" dur="500" fill="hold"/>
                                        <p:tgtEl>
                                          <p:spTgt spid="23"/>
                                        </p:tgtEl>
                                        <p:attrNameLst>
                                          <p:attrName>ppt_w</p:attrName>
                                        </p:attrNameLst>
                                      </p:cBhvr>
                                      <p:tavLst>
                                        <p:tav tm="0">
                                          <p:val>
                                            <p:fltVal val="0"/>
                                          </p:val>
                                        </p:tav>
                                        <p:tav tm="100000">
                                          <p:val>
                                            <p:strVal val="#ppt_w"/>
                                          </p:val>
                                        </p:tav>
                                      </p:tavLst>
                                    </p:anim>
                                    <p:anim calcmode="lin" valueType="num">
                                      <p:cBhvr>
                                        <p:cTn id="113" dur="500" fill="hold"/>
                                        <p:tgtEl>
                                          <p:spTgt spid="23"/>
                                        </p:tgtEl>
                                        <p:attrNameLst>
                                          <p:attrName>ppt_h</p:attrName>
                                        </p:attrNameLst>
                                      </p:cBhvr>
                                      <p:tavLst>
                                        <p:tav tm="0">
                                          <p:val>
                                            <p:fltVal val="0"/>
                                          </p:val>
                                        </p:tav>
                                        <p:tav tm="100000">
                                          <p:val>
                                            <p:strVal val="#ppt_h"/>
                                          </p:val>
                                        </p:tav>
                                      </p:tavLst>
                                    </p:anim>
                                    <p:animEffect transition="in" filter="fade">
                                      <p:cBhvr>
                                        <p:cTn id="114" dur="500"/>
                                        <p:tgtEl>
                                          <p:spTgt spid="23"/>
                                        </p:tgtEl>
                                      </p:cBhvr>
                                    </p:animEffect>
                                  </p:childTnLst>
                                </p:cTn>
                              </p:par>
                              <p:par>
                                <p:cTn id="115" presetID="53" presetClass="entr" presetSubtype="0" fill="hold" grpId="0" nodeType="withEffect">
                                  <p:stCondLst>
                                    <p:cond delay="0"/>
                                  </p:stCondLst>
                                  <p:childTnLst>
                                    <p:set>
                                      <p:cBhvr>
                                        <p:cTn id="116" dur="1" fill="hold">
                                          <p:stCondLst>
                                            <p:cond delay="0"/>
                                          </p:stCondLst>
                                        </p:cTn>
                                        <p:tgtEl>
                                          <p:spTgt spid="27"/>
                                        </p:tgtEl>
                                        <p:attrNameLst>
                                          <p:attrName>style.visibility</p:attrName>
                                        </p:attrNameLst>
                                      </p:cBhvr>
                                      <p:to>
                                        <p:strVal val="visible"/>
                                      </p:to>
                                    </p:set>
                                    <p:anim calcmode="lin" valueType="num">
                                      <p:cBhvr>
                                        <p:cTn id="117" dur="500" fill="hold"/>
                                        <p:tgtEl>
                                          <p:spTgt spid="27"/>
                                        </p:tgtEl>
                                        <p:attrNameLst>
                                          <p:attrName>ppt_w</p:attrName>
                                        </p:attrNameLst>
                                      </p:cBhvr>
                                      <p:tavLst>
                                        <p:tav tm="0">
                                          <p:val>
                                            <p:fltVal val="0"/>
                                          </p:val>
                                        </p:tav>
                                        <p:tav tm="100000">
                                          <p:val>
                                            <p:strVal val="#ppt_w"/>
                                          </p:val>
                                        </p:tav>
                                      </p:tavLst>
                                    </p:anim>
                                    <p:anim calcmode="lin" valueType="num">
                                      <p:cBhvr>
                                        <p:cTn id="118" dur="500" fill="hold"/>
                                        <p:tgtEl>
                                          <p:spTgt spid="27"/>
                                        </p:tgtEl>
                                        <p:attrNameLst>
                                          <p:attrName>ppt_h</p:attrName>
                                        </p:attrNameLst>
                                      </p:cBhvr>
                                      <p:tavLst>
                                        <p:tav tm="0">
                                          <p:val>
                                            <p:fltVal val="0"/>
                                          </p:val>
                                        </p:tav>
                                        <p:tav tm="100000">
                                          <p:val>
                                            <p:strVal val="#ppt_h"/>
                                          </p:val>
                                        </p:tav>
                                      </p:tavLst>
                                    </p:anim>
                                    <p:animEffect transition="in" filter="fade">
                                      <p:cBhvr>
                                        <p:cTn id="119" dur="500"/>
                                        <p:tgtEl>
                                          <p:spTgt spid="27"/>
                                        </p:tgtEl>
                                      </p:cBhvr>
                                    </p:animEffect>
                                  </p:childTnLst>
                                </p:cTn>
                              </p:par>
                            </p:childTnLst>
                          </p:cTn>
                        </p:par>
                      </p:childTnLst>
                    </p:cTn>
                  </p:par>
                  <p:par>
                    <p:cTn id="120" fill="hold">
                      <p:stCondLst>
                        <p:cond delay="indefinite"/>
                      </p:stCondLst>
                      <p:childTnLst>
                        <p:par>
                          <p:cTn id="121" fill="hold">
                            <p:stCondLst>
                              <p:cond delay="0"/>
                            </p:stCondLst>
                            <p:childTnLst>
                              <p:par>
                                <p:cTn id="122" presetID="53" presetClass="entr" presetSubtype="0" fill="hold" grpId="0" nodeType="clickEffect">
                                  <p:stCondLst>
                                    <p:cond delay="0"/>
                                  </p:stCondLst>
                                  <p:childTnLst>
                                    <p:set>
                                      <p:cBhvr>
                                        <p:cTn id="123" dur="1" fill="hold">
                                          <p:stCondLst>
                                            <p:cond delay="0"/>
                                          </p:stCondLst>
                                        </p:cTn>
                                        <p:tgtEl>
                                          <p:spTgt spid="16"/>
                                        </p:tgtEl>
                                        <p:attrNameLst>
                                          <p:attrName>style.visibility</p:attrName>
                                        </p:attrNameLst>
                                      </p:cBhvr>
                                      <p:to>
                                        <p:strVal val="visible"/>
                                      </p:to>
                                    </p:set>
                                    <p:anim calcmode="lin" valueType="num">
                                      <p:cBhvr>
                                        <p:cTn id="124" dur="500" fill="hold"/>
                                        <p:tgtEl>
                                          <p:spTgt spid="16"/>
                                        </p:tgtEl>
                                        <p:attrNameLst>
                                          <p:attrName>ppt_w</p:attrName>
                                        </p:attrNameLst>
                                      </p:cBhvr>
                                      <p:tavLst>
                                        <p:tav tm="0">
                                          <p:val>
                                            <p:fltVal val="0"/>
                                          </p:val>
                                        </p:tav>
                                        <p:tav tm="100000">
                                          <p:val>
                                            <p:strVal val="#ppt_w"/>
                                          </p:val>
                                        </p:tav>
                                      </p:tavLst>
                                    </p:anim>
                                    <p:anim calcmode="lin" valueType="num">
                                      <p:cBhvr>
                                        <p:cTn id="125" dur="500" fill="hold"/>
                                        <p:tgtEl>
                                          <p:spTgt spid="16"/>
                                        </p:tgtEl>
                                        <p:attrNameLst>
                                          <p:attrName>ppt_h</p:attrName>
                                        </p:attrNameLst>
                                      </p:cBhvr>
                                      <p:tavLst>
                                        <p:tav tm="0">
                                          <p:val>
                                            <p:fltVal val="0"/>
                                          </p:val>
                                        </p:tav>
                                        <p:tav tm="100000">
                                          <p:val>
                                            <p:strVal val="#ppt_h"/>
                                          </p:val>
                                        </p:tav>
                                      </p:tavLst>
                                    </p:anim>
                                    <p:animEffect transition="in" filter="fade">
                                      <p:cBhvr>
                                        <p:cTn id="12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9" grpId="0"/>
      <p:bldP spid="20" grpId="0"/>
      <p:bldP spid="21" grpId="0"/>
      <p:bldP spid="22" grpId="0"/>
      <p:bldP spid="23" grpId="0"/>
      <p:bldP spid="25" grpId="0" animBg="1"/>
      <p:bldP spid="26" grpId="0" animBg="1"/>
      <p:bldP spid="26" grpId="1" animBg="1"/>
      <p:bldP spid="16" grpId="0"/>
      <p:bldP spid="17" grpId="0" animBg="1"/>
      <p:bldP spid="17" grpId="1" animBg="1"/>
      <p:bldP spid="18" grpId="0" animBg="1"/>
      <p:bldP spid="18" grpId="1" animBg="1"/>
      <p:bldP spid="24" grpId="0" animBg="1"/>
      <p:bldP spid="24" grpId="1" animBg="1"/>
      <p:bldP spid="2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10 Tabla"/>
          <p:cNvGraphicFramePr>
            <a:graphicFrameLocks noGrp="1"/>
          </p:cNvGraphicFramePr>
          <p:nvPr/>
        </p:nvGraphicFramePr>
        <p:xfrm>
          <a:off x="166253" y="821372"/>
          <a:ext cx="2968833" cy="1244940"/>
        </p:xfrm>
        <a:graphic>
          <a:graphicData uri="http://schemas.openxmlformats.org/drawingml/2006/table">
            <a:tbl>
              <a:tblPr bandRow="1">
                <a:tableStyleId>{69C7853C-536D-4A76-A0AE-DD22124D55A5}</a:tableStyleId>
              </a:tblPr>
              <a:tblGrid>
                <a:gridCol w="396648"/>
                <a:gridCol w="2572185"/>
              </a:tblGrid>
              <a:tr h="207490">
                <a:tc>
                  <a:txBody>
                    <a:bodyPr/>
                    <a:lstStyle/>
                    <a:p>
                      <a:pPr algn="ctr">
                        <a:lnSpc>
                          <a:spcPct val="115000"/>
                        </a:lnSpc>
                        <a:spcAft>
                          <a:spcPts val="0"/>
                        </a:spcAft>
                      </a:pPr>
                      <a:r>
                        <a:rPr lang="es-ES" sz="1100" b="1" dirty="0"/>
                        <a:t>1092</a:t>
                      </a:r>
                      <a:endParaRPr lang="es-ES" sz="1600" b="1" dirty="0">
                        <a:latin typeface="AmplitudeCond-Light" pitchFamily="34" charset="0"/>
                        <a:ea typeface="Calibri"/>
                        <a:cs typeface="Times New Roman"/>
                      </a:endParaRPr>
                    </a:p>
                  </a:txBody>
                  <a:tcPr marL="44450" marR="44450" marT="0" marB="0" anchor="b"/>
                </a:tc>
                <a:tc>
                  <a:txBody>
                    <a:bodyPr/>
                    <a:lstStyle/>
                    <a:p>
                      <a:pPr algn="l">
                        <a:lnSpc>
                          <a:spcPct val="115000"/>
                        </a:lnSpc>
                        <a:spcAft>
                          <a:spcPts val="0"/>
                        </a:spcAft>
                      </a:pPr>
                      <a:r>
                        <a:rPr lang="es-ES" sz="1100" b="1" dirty="0"/>
                        <a:t>MAESTRO NO TITULADO A</a:t>
                      </a:r>
                      <a:endParaRPr lang="es-ES" sz="1600" b="1" dirty="0">
                        <a:latin typeface="AmplitudeCond-Light" pitchFamily="34" charset="0"/>
                        <a:ea typeface="Calibri"/>
                        <a:cs typeface="Times New Roman"/>
                      </a:endParaRPr>
                    </a:p>
                  </a:txBody>
                  <a:tcPr marL="44450" marR="44450" marT="0" marB="0" anchor="b"/>
                </a:tc>
              </a:tr>
              <a:tr h="207490">
                <a:tc>
                  <a:txBody>
                    <a:bodyPr/>
                    <a:lstStyle/>
                    <a:p>
                      <a:pPr algn="ctr">
                        <a:lnSpc>
                          <a:spcPct val="115000"/>
                        </a:lnSpc>
                        <a:spcAft>
                          <a:spcPts val="0"/>
                        </a:spcAft>
                      </a:pPr>
                      <a:r>
                        <a:rPr lang="es-ES" sz="1100" b="1" dirty="0"/>
                        <a:t>1093</a:t>
                      </a:r>
                      <a:endParaRPr lang="es-ES" sz="1600" b="1" dirty="0">
                        <a:latin typeface="AmplitudeCond-Light" pitchFamily="34" charset="0"/>
                        <a:ea typeface="Calibri"/>
                        <a:cs typeface="Times New Roman"/>
                      </a:endParaRPr>
                    </a:p>
                  </a:txBody>
                  <a:tcPr marL="44450" marR="44450" marT="0" marB="0" anchor="b"/>
                </a:tc>
                <a:tc>
                  <a:txBody>
                    <a:bodyPr/>
                    <a:lstStyle/>
                    <a:p>
                      <a:pPr algn="l">
                        <a:lnSpc>
                          <a:spcPct val="115000"/>
                        </a:lnSpc>
                        <a:spcAft>
                          <a:spcPts val="0"/>
                        </a:spcAft>
                      </a:pPr>
                      <a:r>
                        <a:rPr lang="es-ES" sz="1100" b="1" dirty="0"/>
                        <a:t>MAESTRO NO TITULADO B</a:t>
                      </a:r>
                      <a:endParaRPr lang="es-ES" sz="1600" b="1" dirty="0">
                        <a:latin typeface="AmplitudeCond-Light" pitchFamily="34" charset="0"/>
                        <a:ea typeface="Calibri"/>
                        <a:cs typeface="Times New Roman"/>
                      </a:endParaRPr>
                    </a:p>
                  </a:txBody>
                  <a:tcPr marL="44450" marR="44450" marT="0" marB="0" anchor="b"/>
                </a:tc>
              </a:tr>
              <a:tr h="207490">
                <a:tc>
                  <a:txBody>
                    <a:bodyPr/>
                    <a:lstStyle/>
                    <a:p>
                      <a:pPr algn="ctr">
                        <a:lnSpc>
                          <a:spcPct val="115000"/>
                        </a:lnSpc>
                        <a:spcAft>
                          <a:spcPts val="0"/>
                        </a:spcAft>
                      </a:pPr>
                      <a:r>
                        <a:rPr lang="es-ES" sz="1100" b="1" dirty="0"/>
                        <a:t>1094</a:t>
                      </a:r>
                      <a:endParaRPr lang="es-ES" sz="1600" b="1" dirty="0">
                        <a:latin typeface="AmplitudeCond-Light" pitchFamily="34" charset="0"/>
                        <a:ea typeface="Calibri"/>
                        <a:cs typeface="Times New Roman"/>
                      </a:endParaRPr>
                    </a:p>
                  </a:txBody>
                  <a:tcPr marL="44450" marR="44450" marT="0" marB="0" anchor="b"/>
                </a:tc>
                <a:tc>
                  <a:txBody>
                    <a:bodyPr/>
                    <a:lstStyle/>
                    <a:p>
                      <a:pPr algn="l">
                        <a:lnSpc>
                          <a:spcPct val="115000"/>
                        </a:lnSpc>
                        <a:spcAft>
                          <a:spcPts val="0"/>
                        </a:spcAft>
                      </a:pPr>
                      <a:r>
                        <a:rPr lang="es-ES" sz="1100" b="1" dirty="0"/>
                        <a:t>MAESTRO NO TITULADO C</a:t>
                      </a:r>
                      <a:endParaRPr lang="es-ES" sz="1600" b="1" dirty="0">
                        <a:latin typeface="AmplitudeCond-Light" pitchFamily="34" charset="0"/>
                        <a:ea typeface="Calibri"/>
                        <a:cs typeface="Times New Roman"/>
                      </a:endParaRPr>
                    </a:p>
                  </a:txBody>
                  <a:tcPr marL="44450" marR="44450" marT="0" marB="0" anchor="b"/>
                </a:tc>
              </a:tr>
              <a:tr h="207490">
                <a:tc>
                  <a:txBody>
                    <a:bodyPr/>
                    <a:lstStyle/>
                    <a:p>
                      <a:pPr algn="ctr">
                        <a:lnSpc>
                          <a:spcPct val="115000"/>
                        </a:lnSpc>
                        <a:spcAft>
                          <a:spcPts val="0"/>
                        </a:spcAft>
                      </a:pPr>
                      <a:r>
                        <a:rPr lang="es-ES" sz="1100" b="1" dirty="0"/>
                        <a:t>1095</a:t>
                      </a:r>
                      <a:endParaRPr lang="es-ES" sz="1600" b="1" dirty="0">
                        <a:latin typeface="AmplitudeCond-Light" pitchFamily="34" charset="0"/>
                        <a:ea typeface="Calibri"/>
                        <a:cs typeface="Times New Roman"/>
                      </a:endParaRPr>
                    </a:p>
                  </a:txBody>
                  <a:tcPr marL="44450" marR="44450" marT="0" marB="0" anchor="b"/>
                </a:tc>
                <a:tc>
                  <a:txBody>
                    <a:bodyPr/>
                    <a:lstStyle/>
                    <a:p>
                      <a:pPr algn="l">
                        <a:lnSpc>
                          <a:spcPct val="115000"/>
                        </a:lnSpc>
                        <a:spcAft>
                          <a:spcPts val="0"/>
                        </a:spcAft>
                      </a:pPr>
                      <a:r>
                        <a:rPr lang="es-ES" sz="1100" b="1" dirty="0"/>
                        <a:t>MAESTRO NO TITULADO D</a:t>
                      </a:r>
                      <a:endParaRPr lang="es-ES" sz="1600" b="1" dirty="0">
                        <a:latin typeface="AmplitudeCond-Light" pitchFamily="34" charset="0"/>
                        <a:ea typeface="Calibri"/>
                        <a:cs typeface="Times New Roman"/>
                      </a:endParaRPr>
                    </a:p>
                  </a:txBody>
                  <a:tcPr marL="44450" marR="44450" marT="0" marB="0" anchor="b"/>
                </a:tc>
              </a:tr>
              <a:tr h="207490">
                <a:tc>
                  <a:txBody>
                    <a:bodyPr/>
                    <a:lstStyle/>
                    <a:p>
                      <a:pPr algn="ctr">
                        <a:lnSpc>
                          <a:spcPct val="115000"/>
                        </a:lnSpc>
                        <a:spcAft>
                          <a:spcPts val="0"/>
                        </a:spcAft>
                      </a:pPr>
                      <a:r>
                        <a:rPr lang="es-ES" sz="1100" b="1" dirty="0"/>
                        <a:t>1096</a:t>
                      </a:r>
                      <a:endParaRPr lang="es-ES" sz="1600" b="1" dirty="0">
                        <a:latin typeface="AmplitudeCond-Light" pitchFamily="34" charset="0"/>
                        <a:ea typeface="Calibri"/>
                        <a:cs typeface="Times New Roman"/>
                      </a:endParaRPr>
                    </a:p>
                  </a:txBody>
                  <a:tcPr marL="44450" marR="44450" marT="0" marB="0" anchor="b"/>
                </a:tc>
                <a:tc>
                  <a:txBody>
                    <a:bodyPr/>
                    <a:lstStyle/>
                    <a:p>
                      <a:pPr algn="l">
                        <a:lnSpc>
                          <a:spcPct val="115000"/>
                        </a:lnSpc>
                        <a:spcAft>
                          <a:spcPts val="0"/>
                        </a:spcAft>
                      </a:pPr>
                      <a:r>
                        <a:rPr lang="es-ES" sz="1100" b="1" dirty="0"/>
                        <a:t>MAESTRO NO TITULADO E</a:t>
                      </a:r>
                      <a:endParaRPr lang="es-ES" sz="1600" b="1" dirty="0">
                        <a:latin typeface="AmplitudeCond-Light" pitchFamily="34" charset="0"/>
                        <a:ea typeface="Calibri"/>
                        <a:cs typeface="Times New Roman"/>
                      </a:endParaRPr>
                    </a:p>
                  </a:txBody>
                  <a:tcPr marL="44450" marR="44450" marT="0" marB="0" anchor="b"/>
                </a:tc>
              </a:tr>
              <a:tr h="207490">
                <a:tc>
                  <a:txBody>
                    <a:bodyPr/>
                    <a:lstStyle/>
                    <a:p>
                      <a:pPr algn="ctr">
                        <a:lnSpc>
                          <a:spcPct val="115000"/>
                        </a:lnSpc>
                        <a:spcAft>
                          <a:spcPts val="0"/>
                        </a:spcAft>
                      </a:pPr>
                      <a:r>
                        <a:rPr lang="es-ES" sz="1100" b="1" dirty="0"/>
                        <a:t>1097</a:t>
                      </a:r>
                      <a:endParaRPr lang="es-ES" sz="1600" b="1" dirty="0">
                        <a:latin typeface="AmplitudeCond-Light" pitchFamily="34" charset="0"/>
                        <a:ea typeface="Calibri"/>
                        <a:cs typeface="Times New Roman"/>
                      </a:endParaRPr>
                    </a:p>
                  </a:txBody>
                  <a:tcPr marL="44450" marR="44450" marT="0" marB="0" anchor="b"/>
                </a:tc>
                <a:tc>
                  <a:txBody>
                    <a:bodyPr/>
                    <a:lstStyle/>
                    <a:p>
                      <a:pPr algn="l">
                        <a:lnSpc>
                          <a:spcPct val="115000"/>
                        </a:lnSpc>
                        <a:spcAft>
                          <a:spcPts val="0"/>
                        </a:spcAft>
                      </a:pPr>
                      <a:r>
                        <a:rPr lang="es-ES" sz="1100" b="1" dirty="0"/>
                        <a:t>MAESTRO NO TITULADO F</a:t>
                      </a:r>
                      <a:endParaRPr lang="es-ES" sz="1600" b="1" dirty="0">
                        <a:latin typeface="AmplitudeCond-Light" pitchFamily="34" charset="0"/>
                        <a:ea typeface="Calibri"/>
                        <a:cs typeface="Times New Roman"/>
                      </a:endParaRPr>
                    </a:p>
                  </a:txBody>
                  <a:tcPr marL="44450" marR="44450" marT="0" marB="0" anchor="b"/>
                </a:tc>
              </a:tr>
            </a:tbl>
          </a:graphicData>
        </a:graphic>
      </p:graphicFrame>
      <p:graphicFrame>
        <p:nvGraphicFramePr>
          <p:cNvPr id="13" name="12 Tabla"/>
          <p:cNvGraphicFramePr>
            <a:graphicFrameLocks noGrp="1"/>
          </p:cNvGraphicFramePr>
          <p:nvPr/>
        </p:nvGraphicFramePr>
        <p:xfrm>
          <a:off x="3230089" y="807525"/>
          <a:ext cx="2814451" cy="1247751"/>
        </p:xfrm>
        <a:graphic>
          <a:graphicData uri="http://schemas.openxmlformats.org/drawingml/2006/table">
            <a:tbl>
              <a:tblPr bandRow="1">
                <a:tableStyleId>{69C7853C-536D-4A76-A0AE-DD22124D55A5}</a:tableStyleId>
              </a:tblPr>
              <a:tblGrid>
                <a:gridCol w="498405"/>
                <a:gridCol w="2316046"/>
              </a:tblGrid>
              <a:tr h="210993">
                <a:tc>
                  <a:txBody>
                    <a:bodyPr/>
                    <a:lstStyle/>
                    <a:p>
                      <a:pPr marL="0" algn="ctr" rtl="0" eaLnBrk="1" latinLnBrk="0" hangingPunct="1">
                        <a:lnSpc>
                          <a:spcPct val="115000"/>
                        </a:lnSpc>
                        <a:spcAft>
                          <a:spcPts val="0"/>
                        </a:spcAft>
                      </a:pPr>
                      <a:r>
                        <a:rPr kumimoji="0" lang="es-ES" sz="1100" b="1" kern="1200" dirty="0"/>
                        <a:t>1098</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l" rtl="0" eaLnBrk="1" latinLnBrk="0" hangingPunct="1">
                        <a:lnSpc>
                          <a:spcPct val="115000"/>
                        </a:lnSpc>
                        <a:spcAft>
                          <a:spcPts val="0"/>
                        </a:spcAft>
                      </a:pPr>
                      <a:r>
                        <a:rPr kumimoji="0" lang="es-ES" sz="1100" b="1" kern="1200" dirty="0"/>
                        <a:t>MAESTRO TITULADO A</a:t>
                      </a:r>
                      <a:endParaRPr kumimoji="0" lang="es-ES" sz="1100" b="1" kern="1200" dirty="0">
                        <a:solidFill>
                          <a:schemeClr val="dk1"/>
                        </a:solidFill>
                        <a:latin typeface="AmplitudeCond-Light" pitchFamily="34" charset="0"/>
                        <a:ea typeface="+mn-ea"/>
                        <a:cs typeface="+mn-cs"/>
                      </a:endParaRPr>
                    </a:p>
                  </a:txBody>
                  <a:tcPr marL="44450" marR="44450" marT="0" marB="0" anchor="b"/>
                </a:tc>
              </a:tr>
              <a:tr h="210993">
                <a:tc>
                  <a:txBody>
                    <a:bodyPr/>
                    <a:lstStyle/>
                    <a:p>
                      <a:pPr marL="0" algn="ctr" rtl="0" eaLnBrk="1" latinLnBrk="0" hangingPunct="1">
                        <a:lnSpc>
                          <a:spcPct val="115000"/>
                        </a:lnSpc>
                        <a:spcAft>
                          <a:spcPts val="0"/>
                        </a:spcAft>
                      </a:pPr>
                      <a:r>
                        <a:rPr kumimoji="0" lang="es-ES" sz="1100" b="1" kern="1200" dirty="0"/>
                        <a:t>1099</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l" rtl="0" eaLnBrk="1" latinLnBrk="0" hangingPunct="1">
                        <a:lnSpc>
                          <a:spcPct val="115000"/>
                        </a:lnSpc>
                        <a:spcAft>
                          <a:spcPts val="0"/>
                        </a:spcAft>
                      </a:pPr>
                      <a:r>
                        <a:rPr kumimoji="0" lang="es-ES" sz="1100" b="1" kern="1200" dirty="0"/>
                        <a:t>MAESTRO TITULADO B</a:t>
                      </a:r>
                      <a:endParaRPr kumimoji="0" lang="es-ES" sz="1100" b="1" kern="1200" dirty="0">
                        <a:solidFill>
                          <a:schemeClr val="dk1"/>
                        </a:solidFill>
                        <a:latin typeface="AmplitudeCond-Light" pitchFamily="34" charset="0"/>
                        <a:ea typeface="+mn-ea"/>
                        <a:cs typeface="+mn-cs"/>
                      </a:endParaRPr>
                    </a:p>
                  </a:txBody>
                  <a:tcPr marL="44450" marR="44450" marT="0" marB="0" anchor="b"/>
                </a:tc>
              </a:tr>
              <a:tr h="190818">
                <a:tc>
                  <a:txBody>
                    <a:bodyPr/>
                    <a:lstStyle/>
                    <a:p>
                      <a:pPr marL="0" algn="ctr" rtl="0" eaLnBrk="1" latinLnBrk="0" hangingPunct="1">
                        <a:lnSpc>
                          <a:spcPct val="115000"/>
                        </a:lnSpc>
                        <a:spcAft>
                          <a:spcPts val="0"/>
                        </a:spcAft>
                      </a:pPr>
                      <a:r>
                        <a:rPr kumimoji="0" lang="es-ES" sz="1100" b="1" kern="1200" dirty="0"/>
                        <a:t>1100</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l" rtl="0" eaLnBrk="1" latinLnBrk="0" hangingPunct="1">
                        <a:lnSpc>
                          <a:spcPct val="115000"/>
                        </a:lnSpc>
                        <a:spcAft>
                          <a:spcPts val="0"/>
                        </a:spcAft>
                      </a:pPr>
                      <a:r>
                        <a:rPr kumimoji="0" lang="es-ES" sz="1100" b="1" kern="1200" dirty="0"/>
                        <a:t>MAESTRO TITULADO C</a:t>
                      </a:r>
                      <a:endParaRPr kumimoji="0" lang="es-ES" sz="1100" b="1" kern="1200" dirty="0">
                        <a:solidFill>
                          <a:schemeClr val="dk1"/>
                        </a:solidFill>
                        <a:latin typeface="AmplitudeCond-Light" pitchFamily="34" charset="0"/>
                        <a:ea typeface="+mn-ea"/>
                        <a:cs typeface="+mn-cs"/>
                      </a:endParaRPr>
                    </a:p>
                  </a:txBody>
                  <a:tcPr marL="44450" marR="44450" marT="0" marB="0" anchor="b"/>
                </a:tc>
              </a:tr>
              <a:tr h="210993">
                <a:tc>
                  <a:txBody>
                    <a:bodyPr/>
                    <a:lstStyle/>
                    <a:p>
                      <a:pPr marL="0" algn="ctr" rtl="0" eaLnBrk="1" latinLnBrk="0" hangingPunct="1">
                        <a:lnSpc>
                          <a:spcPct val="115000"/>
                        </a:lnSpc>
                        <a:spcAft>
                          <a:spcPts val="0"/>
                        </a:spcAft>
                      </a:pPr>
                      <a:r>
                        <a:rPr kumimoji="0" lang="es-ES" sz="1100" b="1" kern="1200" dirty="0"/>
                        <a:t>1101</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l" rtl="0" eaLnBrk="1" latinLnBrk="0" hangingPunct="1">
                        <a:lnSpc>
                          <a:spcPct val="115000"/>
                        </a:lnSpc>
                        <a:spcAft>
                          <a:spcPts val="0"/>
                        </a:spcAft>
                      </a:pPr>
                      <a:r>
                        <a:rPr kumimoji="0" lang="es-ES" sz="1100" b="1" kern="1200" dirty="0"/>
                        <a:t>MAESTRO TITULADO D</a:t>
                      </a:r>
                      <a:endParaRPr kumimoji="0" lang="es-ES" sz="1100" b="1" kern="1200" dirty="0">
                        <a:solidFill>
                          <a:schemeClr val="dk1"/>
                        </a:solidFill>
                        <a:latin typeface="AmplitudeCond-Light" pitchFamily="34" charset="0"/>
                        <a:ea typeface="+mn-ea"/>
                        <a:cs typeface="+mn-cs"/>
                      </a:endParaRPr>
                    </a:p>
                  </a:txBody>
                  <a:tcPr marL="44450" marR="44450" marT="0" marB="0" anchor="b"/>
                </a:tc>
              </a:tr>
              <a:tr h="210993">
                <a:tc>
                  <a:txBody>
                    <a:bodyPr/>
                    <a:lstStyle/>
                    <a:p>
                      <a:pPr marL="0" algn="ctr" rtl="0" eaLnBrk="1" latinLnBrk="0" hangingPunct="1">
                        <a:lnSpc>
                          <a:spcPct val="115000"/>
                        </a:lnSpc>
                        <a:spcAft>
                          <a:spcPts val="0"/>
                        </a:spcAft>
                      </a:pPr>
                      <a:r>
                        <a:rPr kumimoji="0" lang="es-ES" sz="1100" b="1" kern="1200" dirty="0"/>
                        <a:t>1102</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l" rtl="0" eaLnBrk="1" latinLnBrk="0" hangingPunct="1">
                        <a:lnSpc>
                          <a:spcPct val="115000"/>
                        </a:lnSpc>
                        <a:spcAft>
                          <a:spcPts val="0"/>
                        </a:spcAft>
                      </a:pPr>
                      <a:r>
                        <a:rPr kumimoji="0" lang="es-ES" sz="1100" b="1" kern="1200" dirty="0"/>
                        <a:t>MAESTRO TITULADO E</a:t>
                      </a:r>
                      <a:endParaRPr kumimoji="0" lang="es-ES" sz="1100" b="1" kern="1200" dirty="0">
                        <a:solidFill>
                          <a:schemeClr val="dk1"/>
                        </a:solidFill>
                        <a:latin typeface="AmplitudeCond-Light" pitchFamily="34" charset="0"/>
                        <a:ea typeface="+mn-ea"/>
                        <a:cs typeface="+mn-cs"/>
                      </a:endParaRPr>
                    </a:p>
                  </a:txBody>
                  <a:tcPr marL="44450" marR="44450" marT="0" marB="0" anchor="b"/>
                </a:tc>
              </a:tr>
              <a:tr h="210993">
                <a:tc>
                  <a:txBody>
                    <a:bodyPr/>
                    <a:lstStyle/>
                    <a:p>
                      <a:pPr marL="0" algn="ctr" rtl="0" eaLnBrk="1" latinLnBrk="0" hangingPunct="1">
                        <a:lnSpc>
                          <a:spcPct val="115000"/>
                        </a:lnSpc>
                        <a:spcAft>
                          <a:spcPts val="0"/>
                        </a:spcAft>
                      </a:pPr>
                      <a:r>
                        <a:rPr kumimoji="0" lang="es-ES" sz="1100" b="1" kern="1200" dirty="0"/>
                        <a:t>1103</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l" rtl="0" eaLnBrk="1" latinLnBrk="0" hangingPunct="1">
                        <a:lnSpc>
                          <a:spcPct val="115000"/>
                        </a:lnSpc>
                        <a:spcAft>
                          <a:spcPts val="0"/>
                        </a:spcAft>
                      </a:pPr>
                      <a:r>
                        <a:rPr kumimoji="0" lang="es-ES" sz="1100" b="1" kern="1200" dirty="0"/>
                        <a:t>MAESTRO TITULADO F</a:t>
                      </a:r>
                      <a:endParaRPr kumimoji="0" lang="es-ES" sz="1100" b="1" kern="1200" dirty="0">
                        <a:solidFill>
                          <a:schemeClr val="dk1"/>
                        </a:solidFill>
                        <a:latin typeface="AmplitudeCond-Light" pitchFamily="34" charset="0"/>
                        <a:ea typeface="+mn-ea"/>
                        <a:cs typeface="+mn-cs"/>
                      </a:endParaRPr>
                    </a:p>
                  </a:txBody>
                  <a:tcPr marL="44450" marR="44450" marT="0" marB="0" anchor="b"/>
                </a:tc>
              </a:tr>
            </a:tbl>
          </a:graphicData>
        </a:graphic>
      </p:graphicFrame>
      <p:graphicFrame>
        <p:nvGraphicFramePr>
          <p:cNvPr id="14" name="13 Tabla"/>
          <p:cNvGraphicFramePr>
            <a:graphicFrameLocks noGrp="1"/>
          </p:cNvGraphicFramePr>
          <p:nvPr/>
        </p:nvGraphicFramePr>
        <p:xfrm>
          <a:off x="154379" y="2244439"/>
          <a:ext cx="2980708" cy="1377540"/>
        </p:xfrm>
        <a:graphic>
          <a:graphicData uri="http://schemas.openxmlformats.org/drawingml/2006/table">
            <a:tbl>
              <a:tblPr bandRow="1">
                <a:tableStyleId>{69C7853C-536D-4A76-A0AE-DD22124D55A5}</a:tableStyleId>
              </a:tblPr>
              <a:tblGrid>
                <a:gridCol w="407006"/>
                <a:gridCol w="2573702"/>
              </a:tblGrid>
              <a:tr h="229590">
                <a:tc>
                  <a:txBody>
                    <a:bodyPr/>
                    <a:lstStyle/>
                    <a:p>
                      <a:pPr marL="0" algn="ctr" rtl="0" eaLnBrk="1" latinLnBrk="0" hangingPunct="1">
                        <a:lnSpc>
                          <a:spcPct val="115000"/>
                        </a:lnSpc>
                        <a:spcAft>
                          <a:spcPts val="0"/>
                        </a:spcAft>
                      </a:pPr>
                      <a:r>
                        <a:rPr kumimoji="0" lang="es-ES" sz="1100" b="1" kern="1200" dirty="0"/>
                        <a:t>1600</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100" b="1" kern="1200" dirty="0"/>
                        <a:t>MAESTRO DE PRIMARIA C.M. NIVEL A-0</a:t>
                      </a:r>
                      <a:endParaRPr kumimoji="0" lang="es-ES" sz="1100" b="1" kern="1200" dirty="0">
                        <a:solidFill>
                          <a:schemeClr val="dk1"/>
                        </a:solidFill>
                        <a:latin typeface="AmplitudeCond-Light" pitchFamily="34" charset="0"/>
                        <a:ea typeface="+mn-ea"/>
                        <a:cs typeface="+mn-cs"/>
                      </a:endParaRPr>
                    </a:p>
                  </a:txBody>
                  <a:tcPr marL="44450" marR="44450" marT="0" marB="0" anchor="b"/>
                </a:tc>
              </a:tr>
              <a:tr h="229590">
                <a:tc>
                  <a:txBody>
                    <a:bodyPr/>
                    <a:lstStyle/>
                    <a:p>
                      <a:pPr marL="0" algn="ctr" rtl="0" eaLnBrk="1" latinLnBrk="0" hangingPunct="1">
                        <a:lnSpc>
                          <a:spcPct val="115000"/>
                        </a:lnSpc>
                        <a:spcAft>
                          <a:spcPts val="0"/>
                        </a:spcAft>
                      </a:pPr>
                      <a:r>
                        <a:rPr kumimoji="0" lang="es-ES" sz="1100" b="1" kern="1200" dirty="0"/>
                        <a:t>1601</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100" b="1" kern="1200" dirty="0"/>
                        <a:t>MAESTRO DE PRIMARIA C.M. NIVEL A-1</a:t>
                      </a:r>
                      <a:endParaRPr kumimoji="0" lang="es-ES" sz="1100" b="1" kern="1200" dirty="0">
                        <a:solidFill>
                          <a:schemeClr val="dk1"/>
                        </a:solidFill>
                        <a:latin typeface="AmplitudeCond-Light" pitchFamily="34" charset="0"/>
                        <a:ea typeface="+mn-ea"/>
                        <a:cs typeface="+mn-cs"/>
                      </a:endParaRPr>
                    </a:p>
                  </a:txBody>
                  <a:tcPr marL="44450" marR="44450" marT="0" marB="0" anchor="b"/>
                </a:tc>
              </a:tr>
              <a:tr h="229590">
                <a:tc>
                  <a:txBody>
                    <a:bodyPr/>
                    <a:lstStyle/>
                    <a:p>
                      <a:pPr marL="0" algn="ctr" rtl="0" eaLnBrk="1" latinLnBrk="0" hangingPunct="1">
                        <a:lnSpc>
                          <a:spcPct val="115000"/>
                        </a:lnSpc>
                        <a:spcAft>
                          <a:spcPts val="0"/>
                        </a:spcAft>
                      </a:pPr>
                      <a:r>
                        <a:rPr kumimoji="0" lang="es-ES" sz="1100" b="1" kern="1200" dirty="0"/>
                        <a:t>1602</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100" b="1" kern="1200" dirty="0"/>
                        <a:t>MAESTRO DE PRIMARIA C.M. NIVEL A-2</a:t>
                      </a:r>
                      <a:endParaRPr kumimoji="0" lang="es-ES" sz="1100" b="1" kern="1200" dirty="0">
                        <a:solidFill>
                          <a:schemeClr val="dk1"/>
                        </a:solidFill>
                        <a:latin typeface="AmplitudeCond-Light" pitchFamily="34" charset="0"/>
                        <a:ea typeface="+mn-ea"/>
                        <a:cs typeface="+mn-cs"/>
                      </a:endParaRPr>
                    </a:p>
                  </a:txBody>
                  <a:tcPr marL="44450" marR="44450" marT="0" marB="0" anchor="b"/>
                </a:tc>
              </a:tr>
              <a:tr h="229590">
                <a:tc>
                  <a:txBody>
                    <a:bodyPr/>
                    <a:lstStyle/>
                    <a:p>
                      <a:pPr marL="0" algn="ctr" rtl="0" eaLnBrk="1" latinLnBrk="0" hangingPunct="1">
                        <a:lnSpc>
                          <a:spcPct val="115000"/>
                        </a:lnSpc>
                        <a:spcAft>
                          <a:spcPts val="0"/>
                        </a:spcAft>
                      </a:pPr>
                      <a:r>
                        <a:rPr kumimoji="0" lang="es-ES" sz="1100" b="1" kern="1200" dirty="0"/>
                        <a:t>1603</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100" b="1" kern="1200" dirty="0"/>
                        <a:t>MAESTRO DE PRIMARIA C.M. NIVEL A-3</a:t>
                      </a:r>
                      <a:endParaRPr kumimoji="0" lang="es-ES" sz="1100" b="1" kern="1200" dirty="0">
                        <a:solidFill>
                          <a:schemeClr val="dk1"/>
                        </a:solidFill>
                        <a:latin typeface="AmplitudeCond-Light" pitchFamily="34" charset="0"/>
                        <a:ea typeface="+mn-ea"/>
                        <a:cs typeface="+mn-cs"/>
                      </a:endParaRPr>
                    </a:p>
                  </a:txBody>
                  <a:tcPr marL="44450" marR="44450" marT="0" marB="0" anchor="b"/>
                </a:tc>
              </a:tr>
              <a:tr h="229590">
                <a:tc>
                  <a:txBody>
                    <a:bodyPr/>
                    <a:lstStyle/>
                    <a:p>
                      <a:pPr marL="0" algn="ctr" rtl="0" eaLnBrk="1" latinLnBrk="0" hangingPunct="1">
                        <a:lnSpc>
                          <a:spcPct val="115000"/>
                        </a:lnSpc>
                        <a:spcAft>
                          <a:spcPts val="0"/>
                        </a:spcAft>
                      </a:pPr>
                      <a:r>
                        <a:rPr kumimoji="0" lang="es-ES" sz="1100" b="1" kern="1200" dirty="0"/>
                        <a:t>1604</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100" b="1" kern="1200" dirty="0"/>
                        <a:t>MAESTRO DE PRIMARIA C.M. NIVEL A-4</a:t>
                      </a:r>
                      <a:endParaRPr kumimoji="0" lang="es-ES" sz="1100" b="1" kern="1200" dirty="0">
                        <a:solidFill>
                          <a:schemeClr val="dk1"/>
                        </a:solidFill>
                        <a:latin typeface="AmplitudeCond-Light" pitchFamily="34" charset="0"/>
                        <a:ea typeface="+mn-ea"/>
                        <a:cs typeface="+mn-cs"/>
                      </a:endParaRPr>
                    </a:p>
                  </a:txBody>
                  <a:tcPr marL="44450" marR="44450" marT="0" marB="0" anchor="b"/>
                </a:tc>
              </a:tr>
              <a:tr h="229590">
                <a:tc>
                  <a:txBody>
                    <a:bodyPr/>
                    <a:lstStyle/>
                    <a:p>
                      <a:pPr marL="0" algn="ctr" rtl="0" eaLnBrk="1" latinLnBrk="0" hangingPunct="1">
                        <a:lnSpc>
                          <a:spcPct val="115000"/>
                        </a:lnSpc>
                        <a:spcAft>
                          <a:spcPts val="0"/>
                        </a:spcAft>
                      </a:pPr>
                      <a:r>
                        <a:rPr kumimoji="0" lang="es-ES" sz="1100" b="1" kern="1200" dirty="0"/>
                        <a:t>1605</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100" b="1" kern="1200" dirty="0"/>
                        <a:t>MAESTRO DE PRIMARIA C.M. NIVEL A-5</a:t>
                      </a:r>
                      <a:endParaRPr kumimoji="0" lang="es-ES" sz="1100" b="1" kern="1200" dirty="0">
                        <a:solidFill>
                          <a:schemeClr val="dk1"/>
                        </a:solidFill>
                        <a:latin typeface="AmplitudeCond-Light" pitchFamily="34" charset="0"/>
                        <a:ea typeface="+mn-ea"/>
                        <a:cs typeface="+mn-cs"/>
                      </a:endParaRPr>
                    </a:p>
                  </a:txBody>
                  <a:tcPr marL="44450" marR="44450" marT="0" marB="0" anchor="b"/>
                </a:tc>
              </a:tr>
            </a:tbl>
          </a:graphicData>
        </a:graphic>
      </p:graphicFrame>
      <p:graphicFrame>
        <p:nvGraphicFramePr>
          <p:cNvPr id="15" name="14 Tabla"/>
          <p:cNvGraphicFramePr>
            <a:graphicFrameLocks noGrp="1"/>
          </p:cNvGraphicFramePr>
          <p:nvPr/>
        </p:nvGraphicFramePr>
        <p:xfrm>
          <a:off x="162466" y="3847213"/>
          <a:ext cx="2984496" cy="1484808"/>
        </p:xfrm>
        <a:graphic>
          <a:graphicData uri="http://schemas.openxmlformats.org/drawingml/2006/table">
            <a:tbl>
              <a:tblPr bandRow="1">
                <a:tableStyleId>{69C7853C-536D-4A76-A0AE-DD22124D55A5}</a:tableStyleId>
              </a:tblPr>
              <a:tblGrid>
                <a:gridCol w="387958"/>
                <a:gridCol w="2596538"/>
              </a:tblGrid>
              <a:tr h="247468">
                <a:tc>
                  <a:txBody>
                    <a:bodyPr/>
                    <a:lstStyle/>
                    <a:p>
                      <a:pPr marL="0" algn="ctr" rtl="0" eaLnBrk="1" latinLnBrk="0" hangingPunct="1">
                        <a:lnSpc>
                          <a:spcPct val="115000"/>
                        </a:lnSpc>
                        <a:spcAft>
                          <a:spcPts val="0"/>
                        </a:spcAft>
                      </a:pPr>
                      <a:r>
                        <a:rPr kumimoji="0" lang="es-ES" sz="1100" b="1" kern="1200" dirty="0"/>
                        <a:t>1630</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100" b="1" kern="1200" dirty="0"/>
                        <a:t>MAESTRO DE PRIMARIA T.C.M.NIVEL BC-0</a:t>
                      </a:r>
                      <a:endParaRPr kumimoji="0" lang="es-ES" sz="1100" b="1" kern="1200" dirty="0">
                        <a:solidFill>
                          <a:schemeClr val="dk1"/>
                        </a:solidFill>
                        <a:latin typeface="AmplitudeCond-Light" pitchFamily="34" charset="0"/>
                        <a:ea typeface="+mn-ea"/>
                        <a:cs typeface="+mn-cs"/>
                      </a:endParaRPr>
                    </a:p>
                  </a:txBody>
                  <a:tcPr marL="44450" marR="44450" marT="0" marB="0" anchor="b"/>
                </a:tc>
              </a:tr>
              <a:tr h="247468">
                <a:tc>
                  <a:txBody>
                    <a:bodyPr/>
                    <a:lstStyle/>
                    <a:p>
                      <a:pPr marL="0" algn="ctr" rtl="0" eaLnBrk="1" latinLnBrk="0" hangingPunct="1">
                        <a:lnSpc>
                          <a:spcPct val="115000"/>
                        </a:lnSpc>
                        <a:spcAft>
                          <a:spcPts val="0"/>
                        </a:spcAft>
                      </a:pPr>
                      <a:r>
                        <a:rPr kumimoji="0" lang="es-ES" sz="1100" b="1" kern="1200" dirty="0"/>
                        <a:t>1631</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100" b="1" kern="1200" dirty="0"/>
                        <a:t>MAESTRO DE PRIMARIA T.C.M.NIVEL BC-1</a:t>
                      </a:r>
                      <a:endParaRPr kumimoji="0" lang="es-ES" sz="1100" b="1" kern="1200" dirty="0">
                        <a:solidFill>
                          <a:schemeClr val="dk1"/>
                        </a:solidFill>
                        <a:latin typeface="AmplitudeCond-Light" pitchFamily="34" charset="0"/>
                        <a:ea typeface="+mn-ea"/>
                        <a:cs typeface="+mn-cs"/>
                      </a:endParaRPr>
                    </a:p>
                  </a:txBody>
                  <a:tcPr marL="44450" marR="44450" marT="0" marB="0" anchor="b"/>
                </a:tc>
              </a:tr>
              <a:tr h="247468">
                <a:tc>
                  <a:txBody>
                    <a:bodyPr/>
                    <a:lstStyle/>
                    <a:p>
                      <a:pPr marL="0" algn="ctr" rtl="0" eaLnBrk="1" latinLnBrk="0" hangingPunct="1">
                        <a:lnSpc>
                          <a:spcPct val="115000"/>
                        </a:lnSpc>
                        <a:spcAft>
                          <a:spcPts val="0"/>
                        </a:spcAft>
                      </a:pPr>
                      <a:r>
                        <a:rPr kumimoji="0" lang="es-ES" sz="1100" b="1" kern="1200" dirty="0"/>
                        <a:t>1632</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100" b="1" kern="1200" dirty="0"/>
                        <a:t>MAESTRO DE PRIMARIA T.C.M.NIVEL BC-2</a:t>
                      </a:r>
                      <a:endParaRPr kumimoji="0" lang="es-ES" sz="1100" b="1" kern="1200" dirty="0">
                        <a:solidFill>
                          <a:schemeClr val="dk1"/>
                        </a:solidFill>
                        <a:latin typeface="AmplitudeCond-Light" pitchFamily="34" charset="0"/>
                        <a:ea typeface="+mn-ea"/>
                        <a:cs typeface="+mn-cs"/>
                      </a:endParaRPr>
                    </a:p>
                  </a:txBody>
                  <a:tcPr marL="44450" marR="44450" marT="0" marB="0" anchor="b"/>
                </a:tc>
              </a:tr>
              <a:tr h="247468">
                <a:tc>
                  <a:txBody>
                    <a:bodyPr/>
                    <a:lstStyle/>
                    <a:p>
                      <a:pPr marL="0" algn="ctr" rtl="0" eaLnBrk="1" latinLnBrk="0" hangingPunct="1">
                        <a:lnSpc>
                          <a:spcPct val="115000"/>
                        </a:lnSpc>
                        <a:spcAft>
                          <a:spcPts val="0"/>
                        </a:spcAft>
                      </a:pPr>
                      <a:r>
                        <a:rPr kumimoji="0" lang="es-ES" sz="1100" b="1" kern="1200" dirty="0"/>
                        <a:t>1633</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100" b="1" kern="1200" dirty="0"/>
                        <a:t>MAESTRO DE PRIMARIA T.C.M.NIVEL BC-3</a:t>
                      </a:r>
                      <a:endParaRPr kumimoji="0" lang="es-ES" sz="1100" b="1" kern="1200" dirty="0">
                        <a:solidFill>
                          <a:schemeClr val="dk1"/>
                        </a:solidFill>
                        <a:latin typeface="AmplitudeCond-Light" pitchFamily="34" charset="0"/>
                        <a:ea typeface="+mn-ea"/>
                        <a:cs typeface="+mn-cs"/>
                      </a:endParaRPr>
                    </a:p>
                  </a:txBody>
                  <a:tcPr marL="44450" marR="44450" marT="0" marB="0" anchor="b"/>
                </a:tc>
              </a:tr>
              <a:tr h="247468">
                <a:tc>
                  <a:txBody>
                    <a:bodyPr/>
                    <a:lstStyle/>
                    <a:p>
                      <a:pPr marL="0" algn="ctr" rtl="0" eaLnBrk="1" latinLnBrk="0" hangingPunct="1">
                        <a:lnSpc>
                          <a:spcPct val="115000"/>
                        </a:lnSpc>
                        <a:spcAft>
                          <a:spcPts val="0"/>
                        </a:spcAft>
                      </a:pPr>
                      <a:r>
                        <a:rPr kumimoji="0" lang="es-ES" sz="1100" b="1" kern="1200" dirty="0"/>
                        <a:t>1634</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100" b="1" kern="1200" dirty="0"/>
                        <a:t>MAESTRO DE PRIMARIA T.C.M.NIVEL BC-4</a:t>
                      </a:r>
                      <a:endParaRPr kumimoji="0" lang="es-ES" sz="1100" b="1" kern="1200" dirty="0">
                        <a:solidFill>
                          <a:schemeClr val="dk1"/>
                        </a:solidFill>
                        <a:latin typeface="AmplitudeCond-Light" pitchFamily="34" charset="0"/>
                        <a:ea typeface="+mn-ea"/>
                        <a:cs typeface="+mn-cs"/>
                      </a:endParaRPr>
                    </a:p>
                  </a:txBody>
                  <a:tcPr marL="44450" marR="44450" marT="0" marB="0" anchor="b"/>
                </a:tc>
              </a:tr>
              <a:tr h="247468">
                <a:tc>
                  <a:txBody>
                    <a:bodyPr/>
                    <a:lstStyle/>
                    <a:p>
                      <a:pPr marL="0" algn="ctr" rtl="0" eaLnBrk="1" latinLnBrk="0" hangingPunct="1">
                        <a:lnSpc>
                          <a:spcPct val="115000"/>
                        </a:lnSpc>
                        <a:spcAft>
                          <a:spcPts val="0"/>
                        </a:spcAft>
                      </a:pPr>
                      <a:r>
                        <a:rPr kumimoji="0" lang="es-ES" sz="1100" b="1" kern="1200" dirty="0"/>
                        <a:t>1635</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100" b="1" kern="1200" dirty="0"/>
                        <a:t>MAESTRO DE PRIMARIA T.C.M.NIVEL BC-5</a:t>
                      </a:r>
                      <a:endParaRPr kumimoji="0" lang="es-ES" sz="1100" b="1" kern="1200" dirty="0">
                        <a:solidFill>
                          <a:schemeClr val="dk1"/>
                        </a:solidFill>
                        <a:latin typeface="AmplitudeCond-Light" pitchFamily="34" charset="0"/>
                        <a:ea typeface="+mn-ea"/>
                        <a:cs typeface="+mn-cs"/>
                      </a:endParaRPr>
                    </a:p>
                  </a:txBody>
                  <a:tcPr marL="44450" marR="44450" marT="0" marB="0" anchor="b"/>
                </a:tc>
              </a:tr>
            </a:tbl>
          </a:graphicData>
        </a:graphic>
      </p:graphicFrame>
      <p:graphicFrame>
        <p:nvGraphicFramePr>
          <p:cNvPr id="16" name="15 Tabla"/>
          <p:cNvGraphicFramePr>
            <a:graphicFrameLocks noGrp="1"/>
          </p:cNvGraphicFramePr>
          <p:nvPr/>
        </p:nvGraphicFramePr>
        <p:xfrm>
          <a:off x="3253839" y="3823865"/>
          <a:ext cx="2826328" cy="1520042"/>
        </p:xfrm>
        <a:graphic>
          <a:graphicData uri="http://schemas.openxmlformats.org/drawingml/2006/table">
            <a:tbl>
              <a:tblPr bandRow="1">
                <a:tableStyleId>{69C7853C-536D-4A76-A0AE-DD22124D55A5}</a:tableStyleId>
              </a:tblPr>
              <a:tblGrid>
                <a:gridCol w="378725"/>
                <a:gridCol w="2447603"/>
              </a:tblGrid>
              <a:tr h="261513">
                <a:tc>
                  <a:txBody>
                    <a:bodyPr/>
                    <a:lstStyle/>
                    <a:p>
                      <a:pPr marL="0" algn="ctr" rtl="0" eaLnBrk="1" latinLnBrk="0" hangingPunct="1">
                        <a:lnSpc>
                          <a:spcPct val="115000"/>
                        </a:lnSpc>
                        <a:spcAft>
                          <a:spcPts val="0"/>
                        </a:spcAft>
                      </a:pPr>
                      <a:r>
                        <a:rPr kumimoji="0" lang="es-ES" sz="1100" b="1" kern="1200" dirty="0"/>
                        <a:t>5000</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100" b="1" kern="1200" dirty="0"/>
                        <a:t>MAESTRO DE PRIMARIA C.M. NIVEL B-0</a:t>
                      </a:r>
                      <a:endParaRPr kumimoji="0" lang="es-ES" sz="1100" b="1" kern="1200" dirty="0">
                        <a:solidFill>
                          <a:schemeClr val="dk1"/>
                        </a:solidFill>
                        <a:latin typeface="AmplitudeCond-Light" pitchFamily="34" charset="0"/>
                        <a:ea typeface="+mn-ea"/>
                        <a:cs typeface="+mn-cs"/>
                      </a:endParaRPr>
                    </a:p>
                  </a:txBody>
                  <a:tcPr marL="44450" marR="44450" marT="0" marB="0" anchor="b"/>
                </a:tc>
              </a:tr>
              <a:tr h="261513">
                <a:tc>
                  <a:txBody>
                    <a:bodyPr/>
                    <a:lstStyle/>
                    <a:p>
                      <a:pPr marL="0" algn="ctr" rtl="0" eaLnBrk="1" latinLnBrk="0" hangingPunct="1">
                        <a:lnSpc>
                          <a:spcPct val="115000"/>
                        </a:lnSpc>
                        <a:spcAft>
                          <a:spcPts val="0"/>
                        </a:spcAft>
                      </a:pPr>
                      <a:r>
                        <a:rPr kumimoji="0" lang="es-ES" sz="1100" b="1" kern="1200" dirty="0"/>
                        <a:t>5001</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100" b="1" kern="1200" dirty="0"/>
                        <a:t>MAESTRO DE PRIMARIA C.M. NIVEL B-1</a:t>
                      </a:r>
                      <a:endParaRPr kumimoji="0" lang="es-ES" sz="1100" b="1" kern="1200" dirty="0">
                        <a:solidFill>
                          <a:schemeClr val="dk1"/>
                        </a:solidFill>
                        <a:latin typeface="AmplitudeCond-Light" pitchFamily="34" charset="0"/>
                        <a:ea typeface="+mn-ea"/>
                        <a:cs typeface="+mn-cs"/>
                      </a:endParaRPr>
                    </a:p>
                  </a:txBody>
                  <a:tcPr marL="44450" marR="44450" marT="0" marB="0" anchor="b"/>
                </a:tc>
              </a:tr>
              <a:tr h="261513">
                <a:tc>
                  <a:txBody>
                    <a:bodyPr/>
                    <a:lstStyle/>
                    <a:p>
                      <a:pPr marL="0" algn="ctr" rtl="0" eaLnBrk="1" latinLnBrk="0" hangingPunct="1">
                        <a:lnSpc>
                          <a:spcPct val="115000"/>
                        </a:lnSpc>
                        <a:spcAft>
                          <a:spcPts val="0"/>
                        </a:spcAft>
                      </a:pPr>
                      <a:r>
                        <a:rPr kumimoji="0" lang="es-ES" sz="1100" b="1" kern="1200" dirty="0"/>
                        <a:t>5002</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100" b="1" kern="1200" dirty="0"/>
                        <a:t>MAESTRO DE PRIMARIA C.M. NIVEL B-2</a:t>
                      </a:r>
                      <a:endParaRPr kumimoji="0" lang="es-ES" sz="1100" b="1" kern="1200" dirty="0">
                        <a:solidFill>
                          <a:schemeClr val="dk1"/>
                        </a:solidFill>
                        <a:latin typeface="AmplitudeCond-Light" pitchFamily="34" charset="0"/>
                        <a:ea typeface="+mn-ea"/>
                        <a:cs typeface="+mn-cs"/>
                      </a:endParaRPr>
                    </a:p>
                  </a:txBody>
                  <a:tcPr marL="44450" marR="44450" marT="0" marB="0" anchor="b"/>
                </a:tc>
              </a:tr>
              <a:tr h="261513">
                <a:tc>
                  <a:txBody>
                    <a:bodyPr/>
                    <a:lstStyle/>
                    <a:p>
                      <a:pPr marL="0" algn="ctr" rtl="0" eaLnBrk="1" latinLnBrk="0" hangingPunct="1">
                        <a:lnSpc>
                          <a:spcPct val="115000"/>
                        </a:lnSpc>
                        <a:spcAft>
                          <a:spcPts val="0"/>
                        </a:spcAft>
                      </a:pPr>
                      <a:r>
                        <a:rPr kumimoji="0" lang="es-ES" sz="1100" b="1" kern="1200" dirty="0"/>
                        <a:t>5003</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100" b="1" kern="1200" dirty="0"/>
                        <a:t>MAESTRO DE PRIMARIA C.M. NIVEL B-3</a:t>
                      </a:r>
                      <a:endParaRPr kumimoji="0" lang="es-ES" sz="1100" b="1" kern="1200" dirty="0">
                        <a:solidFill>
                          <a:schemeClr val="dk1"/>
                        </a:solidFill>
                        <a:latin typeface="AmplitudeCond-Light" pitchFamily="34" charset="0"/>
                        <a:ea typeface="+mn-ea"/>
                        <a:cs typeface="+mn-cs"/>
                      </a:endParaRPr>
                    </a:p>
                  </a:txBody>
                  <a:tcPr marL="44450" marR="44450" marT="0" marB="0" anchor="b"/>
                </a:tc>
              </a:tr>
              <a:tr h="261513">
                <a:tc>
                  <a:txBody>
                    <a:bodyPr/>
                    <a:lstStyle/>
                    <a:p>
                      <a:pPr marL="0" algn="ctr" rtl="0" eaLnBrk="1" latinLnBrk="0" hangingPunct="1">
                        <a:lnSpc>
                          <a:spcPct val="115000"/>
                        </a:lnSpc>
                        <a:spcAft>
                          <a:spcPts val="0"/>
                        </a:spcAft>
                      </a:pPr>
                      <a:r>
                        <a:rPr kumimoji="0" lang="es-ES" sz="1100" b="1" kern="1200" dirty="0"/>
                        <a:t>5004</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100" b="1" kern="1200" dirty="0"/>
                        <a:t>MAESTRO DE PRIMARIA C.M. NIVEL B-4</a:t>
                      </a:r>
                      <a:endParaRPr kumimoji="0" lang="es-ES" sz="1100" b="1" kern="1200" dirty="0">
                        <a:solidFill>
                          <a:schemeClr val="dk1"/>
                        </a:solidFill>
                        <a:latin typeface="AmplitudeCond-Light" pitchFamily="34" charset="0"/>
                        <a:ea typeface="+mn-ea"/>
                        <a:cs typeface="+mn-cs"/>
                      </a:endParaRPr>
                    </a:p>
                  </a:txBody>
                  <a:tcPr marL="44450" marR="44450" marT="0" marB="0" anchor="b"/>
                </a:tc>
              </a:tr>
              <a:tr h="212477">
                <a:tc>
                  <a:txBody>
                    <a:bodyPr/>
                    <a:lstStyle/>
                    <a:p>
                      <a:pPr marL="0" algn="ctr" rtl="0" eaLnBrk="1" latinLnBrk="0" hangingPunct="1">
                        <a:lnSpc>
                          <a:spcPct val="115000"/>
                        </a:lnSpc>
                        <a:spcAft>
                          <a:spcPts val="0"/>
                        </a:spcAft>
                      </a:pPr>
                      <a:r>
                        <a:rPr kumimoji="0" lang="es-ES" sz="1100" b="1" kern="1200" dirty="0"/>
                        <a:t>5005</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100" b="1" kern="1200" dirty="0"/>
                        <a:t>MAESTRO DE PRIMARIA C.M. NIVEL B-5</a:t>
                      </a:r>
                      <a:endParaRPr kumimoji="0" lang="es-ES" sz="1100" b="1" kern="1200" dirty="0">
                        <a:solidFill>
                          <a:schemeClr val="dk1"/>
                        </a:solidFill>
                        <a:latin typeface="AmplitudeCond-Light" pitchFamily="34" charset="0"/>
                        <a:ea typeface="+mn-ea"/>
                        <a:cs typeface="+mn-cs"/>
                      </a:endParaRPr>
                    </a:p>
                  </a:txBody>
                  <a:tcPr marL="44450" marR="44450" marT="0" marB="0" anchor="b"/>
                </a:tc>
              </a:tr>
            </a:tbl>
          </a:graphicData>
        </a:graphic>
      </p:graphicFrame>
      <p:graphicFrame>
        <p:nvGraphicFramePr>
          <p:cNvPr id="17" name="16 Tabla"/>
          <p:cNvGraphicFramePr>
            <a:graphicFrameLocks noGrp="1"/>
          </p:cNvGraphicFramePr>
          <p:nvPr/>
        </p:nvGraphicFramePr>
        <p:xfrm>
          <a:off x="6163294" y="3823860"/>
          <a:ext cx="2743200" cy="1543794"/>
        </p:xfrm>
        <a:graphic>
          <a:graphicData uri="http://schemas.openxmlformats.org/drawingml/2006/table">
            <a:tbl>
              <a:tblPr bandRow="1">
                <a:tableStyleId>{69C7853C-536D-4A76-A0AE-DD22124D55A5}</a:tableStyleId>
              </a:tblPr>
              <a:tblGrid>
                <a:gridCol w="455407"/>
                <a:gridCol w="2287793"/>
              </a:tblGrid>
              <a:tr h="257299">
                <a:tc>
                  <a:txBody>
                    <a:bodyPr/>
                    <a:lstStyle/>
                    <a:p>
                      <a:pPr marL="0" algn="ctr" rtl="0" eaLnBrk="1" latinLnBrk="0" hangingPunct="1">
                        <a:lnSpc>
                          <a:spcPct val="115000"/>
                        </a:lnSpc>
                        <a:spcAft>
                          <a:spcPts val="0"/>
                        </a:spcAft>
                      </a:pPr>
                      <a:r>
                        <a:rPr kumimoji="0" lang="es-ES" sz="1000" b="1" kern="1200" dirty="0"/>
                        <a:t>5200</a:t>
                      </a:r>
                      <a:endParaRPr kumimoji="0" lang="es-ES" sz="10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000" b="1" kern="1200" dirty="0"/>
                        <a:t>MTRO PRIM. TCM. NIVEL C-0</a:t>
                      </a:r>
                      <a:endParaRPr kumimoji="0" lang="es-ES" sz="1000" b="1" kern="1200" dirty="0">
                        <a:solidFill>
                          <a:schemeClr val="dk1"/>
                        </a:solidFill>
                        <a:latin typeface="AmplitudeCond-Light" pitchFamily="34" charset="0"/>
                        <a:ea typeface="+mn-ea"/>
                        <a:cs typeface="+mn-cs"/>
                      </a:endParaRPr>
                    </a:p>
                  </a:txBody>
                  <a:tcPr marL="44450" marR="44450" marT="0" marB="0" anchor="b"/>
                </a:tc>
              </a:tr>
              <a:tr h="257299">
                <a:tc>
                  <a:txBody>
                    <a:bodyPr/>
                    <a:lstStyle/>
                    <a:p>
                      <a:pPr marL="0" algn="ctr" rtl="0" eaLnBrk="1" latinLnBrk="0" hangingPunct="1">
                        <a:lnSpc>
                          <a:spcPct val="115000"/>
                        </a:lnSpc>
                        <a:spcAft>
                          <a:spcPts val="0"/>
                        </a:spcAft>
                      </a:pPr>
                      <a:r>
                        <a:rPr kumimoji="0" lang="es-ES" sz="1000" b="1" kern="1200" dirty="0"/>
                        <a:t>5201</a:t>
                      </a:r>
                      <a:endParaRPr kumimoji="0" lang="es-ES" sz="10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000" b="1" kern="1200" dirty="0"/>
                        <a:t>MTRO PRIM. TCM. NIVEL C-1</a:t>
                      </a:r>
                      <a:endParaRPr kumimoji="0" lang="es-ES" sz="1000" b="1" kern="1200" dirty="0">
                        <a:solidFill>
                          <a:schemeClr val="dk1"/>
                        </a:solidFill>
                        <a:latin typeface="AmplitudeCond-Light" pitchFamily="34" charset="0"/>
                        <a:ea typeface="+mn-ea"/>
                        <a:cs typeface="+mn-cs"/>
                      </a:endParaRPr>
                    </a:p>
                  </a:txBody>
                  <a:tcPr marL="44450" marR="44450" marT="0" marB="0" anchor="b"/>
                </a:tc>
              </a:tr>
              <a:tr h="257299">
                <a:tc>
                  <a:txBody>
                    <a:bodyPr/>
                    <a:lstStyle/>
                    <a:p>
                      <a:pPr marL="0" algn="ctr" rtl="0" eaLnBrk="1" latinLnBrk="0" hangingPunct="1">
                        <a:lnSpc>
                          <a:spcPct val="115000"/>
                        </a:lnSpc>
                        <a:spcAft>
                          <a:spcPts val="0"/>
                        </a:spcAft>
                      </a:pPr>
                      <a:r>
                        <a:rPr kumimoji="0" lang="es-ES" sz="1000" b="1" kern="1200" dirty="0"/>
                        <a:t>5202</a:t>
                      </a:r>
                      <a:endParaRPr kumimoji="0" lang="es-ES" sz="10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000" b="1" kern="1200" dirty="0"/>
                        <a:t>MTRO PRIM. TCM. NIVEL C-2</a:t>
                      </a:r>
                      <a:endParaRPr kumimoji="0" lang="es-ES" sz="1000" b="1" kern="1200" dirty="0">
                        <a:solidFill>
                          <a:schemeClr val="dk1"/>
                        </a:solidFill>
                        <a:latin typeface="AmplitudeCond-Light" pitchFamily="34" charset="0"/>
                        <a:ea typeface="+mn-ea"/>
                        <a:cs typeface="+mn-cs"/>
                      </a:endParaRPr>
                    </a:p>
                  </a:txBody>
                  <a:tcPr marL="44450" marR="44450" marT="0" marB="0" anchor="b"/>
                </a:tc>
              </a:tr>
              <a:tr h="257299">
                <a:tc>
                  <a:txBody>
                    <a:bodyPr/>
                    <a:lstStyle/>
                    <a:p>
                      <a:pPr marL="0" algn="ctr" rtl="0" eaLnBrk="1" latinLnBrk="0" hangingPunct="1">
                        <a:lnSpc>
                          <a:spcPct val="115000"/>
                        </a:lnSpc>
                        <a:spcAft>
                          <a:spcPts val="0"/>
                        </a:spcAft>
                      </a:pPr>
                      <a:r>
                        <a:rPr kumimoji="0" lang="es-ES" sz="1000" b="1" kern="1200" dirty="0"/>
                        <a:t>5203</a:t>
                      </a:r>
                      <a:endParaRPr kumimoji="0" lang="es-ES" sz="10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000" b="1" kern="1200" dirty="0"/>
                        <a:t>MTRO PRIM. TCM. NIVEL C-3</a:t>
                      </a:r>
                      <a:endParaRPr kumimoji="0" lang="es-ES" sz="1000" b="1" kern="1200" dirty="0">
                        <a:solidFill>
                          <a:schemeClr val="dk1"/>
                        </a:solidFill>
                        <a:latin typeface="AmplitudeCond-Light" pitchFamily="34" charset="0"/>
                        <a:ea typeface="+mn-ea"/>
                        <a:cs typeface="+mn-cs"/>
                      </a:endParaRPr>
                    </a:p>
                  </a:txBody>
                  <a:tcPr marL="44450" marR="44450" marT="0" marB="0" anchor="b"/>
                </a:tc>
              </a:tr>
              <a:tr h="257299">
                <a:tc>
                  <a:txBody>
                    <a:bodyPr/>
                    <a:lstStyle/>
                    <a:p>
                      <a:pPr marL="0" algn="ctr" rtl="0" eaLnBrk="1" latinLnBrk="0" hangingPunct="1">
                        <a:lnSpc>
                          <a:spcPct val="115000"/>
                        </a:lnSpc>
                        <a:spcAft>
                          <a:spcPts val="0"/>
                        </a:spcAft>
                      </a:pPr>
                      <a:r>
                        <a:rPr kumimoji="0" lang="es-ES" sz="1000" b="1" kern="1200" dirty="0"/>
                        <a:t>5204</a:t>
                      </a:r>
                      <a:endParaRPr kumimoji="0" lang="es-ES" sz="10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000" b="1" kern="1200" dirty="0"/>
                        <a:t>MTRO PRIM. TCM. NIVEL C-4</a:t>
                      </a:r>
                      <a:endParaRPr kumimoji="0" lang="es-ES" sz="1000" b="1" kern="1200" dirty="0">
                        <a:solidFill>
                          <a:schemeClr val="dk1"/>
                        </a:solidFill>
                        <a:latin typeface="AmplitudeCond-Light" pitchFamily="34" charset="0"/>
                        <a:ea typeface="+mn-ea"/>
                        <a:cs typeface="+mn-cs"/>
                      </a:endParaRPr>
                    </a:p>
                  </a:txBody>
                  <a:tcPr marL="44450" marR="44450" marT="0" marB="0" anchor="b"/>
                </a:tc>
              </a:tr>
              <a:tr h="257299">
                <a:tc>
                  <a:txBody>
                    <a:bodyPr/>
                    <a:lstStyle/>
                    <a:p>
                      <a:pPr marL="0" algn="ctr" rtl="0" eaLnBrk="1" latinLnBrk="0" hangingPunct="1">
                        <a:lnSpc>
                          <a:spcPct val="115000"/>
                        </a:lnSpc>
                        <a:spcAft>
                          <a:spcPts val="0"/>
                        </a:spcAft>
                      </a:pPr>
                      <a:r>
                        <a:rPr kumimoji="0" lang="es-ES" sz="1000" b="1" kern="1200" dirty="0"/>
                        <a:t>5205</a:t>
                      </a:r>
                      <a:endParaRPr kumimoji="0" lang="es-ES" sz="1000" b="1" kern="1200" dirty="0">
                        <a:solidFill>
                          <a:schemeClr val="dk1"/>
                        </a:solidFill>
                        <a:latin typeface="AmplitudeCond-Light" pitchFamily="34" charset="0"/>
                        <a:ea typeface="+mn-ea"/>
                        <a:cs typeface="+mn-cs"/>
                      </a:endParaRPr>
                    </a:p>
                  </a:txBody>
                  <a:tcPr marL="44450" marR="44450" marT="0" marB="0" anchor="b"/>
                </a:tc>
                <a:tc>
                  <a:txBody>
                    <a:bodyPr/>
                    <a:lstStyle/>
                    <a:p>
                      <a:pPr marL="0" algn="ctr" rtl="0" eaLnBrk="1" latinLnBrk="0" hangingPunct="1">
                        <a:lnSpc>
                          <a:spcPct val="115000"/>
                        </a:lnSpc>
                        <a:spcAft>
                          <a:spcPts val="0"/>
                        </a:spcAft>
                      </a:pPr>
                      <a:r>
                        <a:rPr kumimoji="0" lang="es-ES" sz="1000" b="1" kern="1200" dirty="0"/>
                        <a:t>MTRO PRIM. TCM. NIVEL C-5</a:t>
                      </a:r>
                      <a:endParaRPr kumimoji="0" lang="es-ES" sz="1000" b="1" kern="1200" dirty="0">
                        <a:solidFill>
                          <a:schemeClr val="dk1"/>
                        </a:solidFill>
                        <a:latin typeface="AmplitudeCond-Light" pitchFamily="34" charset="0"/>
                        <a:ea typeface="+mn-ea"/>
                        <a:cs typeface="+mn-cs"/>
                      </a:endParaRPr>
                    </a:p>
                  </a:txBody>
                  <a:tcPr marL="44450" marR="44450" marT="0" marB="0" anchor="b"/>
                </a:tc>
              </a:tr>
            </a:tbl>
          </a:graphicData>
        </a:graphic>
      </p:graphicFrame>
      <p:graphicFrame>
        <p:nvGraphicFramePr>
          <p:cNvPr id="18" name="17 Tabla"/>
          <p:cNvGraphicFramePr>
            <a:graphicFrameLocks noGrp="1"/>
          </p:cNvGraphicFramePr>
          <p:nvPr/>
        </p:nvGraphicFramePr>
        <p:xfrm>
          <a:off x="6175170" y="2250846"/>
          <a:ext cx="2755075" cy="1466136"/>
        </p:xfrm>
        <a:graphic>
          <a:graphicData uri="http://schemas.openxmlformats.org/drawingml/2006/table">
            <a:tbl>
              <a:tblPr bandRow="1">
                <a:tableStyleId>{69C7853C-536D-4A76-A0AE-DD22124D55A5}</a:tableStyleId>
              </a:tblPr>
              <a:tblGrid>
                <a:gridCol w="380010"/>
                <a:gridCol w="2375065"/>
              </a:tblGrid>
              <a:tr h="244356">
                <a:tc>
                  <a:txBody>
                    <a:bodyPr/>
                    <a:lstStyle/>
                    <a:p>
                      <a:pPr marL="0" algn="ctr" rtl="0" eaLnBrk="1" latinLnBrk="0" hangingPunct="1">
                        <a:lnSpc>
                          <a:spcPct val="115000"/>
                        </a:lnSpc>
                        <a:spcAft>
                          <a:spcPts val="0"/>
                        </a:spcAft>
                      </a:pPr>
                      <a:r>
                        <a:rPr kumimoji="0" lang="es-ES" sz="1100" b="1" kern="1200" dirty="0"/>
                        <a:t>5500</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l" rtl="0" eaLnBrk="1" latinLnBrk="0" hangingPunct="1">
                        <a:lnSpc>
                          <a:spcPct val="115000"/>
                        </a:lnSpc>
                        <a:spcAft>
                          <a:spcPts val="0"/>
                        </a:spcAft>
                      </a:pPr>
                      <a:r>
                        <a:rPr kumimoji="0" lang="es-ES" sz="1100" b="1" kern="1200" dirty="0"/>
                        <a:t>PROF. DE PRIMARIA C.M. NIVEL D-0</a:t>
                      </a:r>
                      <a:endParaRPr kumimoji="0" lang="es-ES" sz="1100" b="1" kern="1200" dirty="0">
                        <a:solidFill>
                          <a:schemeClr val="dk1"/>
                        </a:solidFill>
                        <a:latin typeface="AmplitudeCond-Light" pitchFamily="34" charset="0"/>
                        <a:ea typeface="+mn-ea"/>
                        <a:cs typeface="+mn-cs"/>
                      </a:endParaRPr>
                    </a:p>
                  </a:txBody>
                  <a:tcPr marL="44450" marR="44450" marT="0" marB="0" anchor="b"/>
                </a:tc>
              </a:tr>
              <a:tr h="244356">
                <a:tc>
                  <a:txBody>
                    <a:bodyPr/>
                    <a:lstStyle/>
                    <a:p>
                      <a:pPr marL="0" algn="ctr" rtl="0" eaLnBrk="1" latinLnBrk="0" hangingPunct="1">
                        <a:lnSpc>
                          <a:spcPct val="115000"/>
                        </a:lnSpc>
                        <a:spcAft>
                          <a:spcPts val="0"/>
                        </a:spcAft>
                      </a:pPr>
                      <a:r>
                        <a:rPr kumimoji="0" lang="es-ES" sz="1100" b="1" kern="1200" dirty="0"/>
                        <a:t>5501</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l" rtl="0" eaLnBrk="1" latinLnBrk="0" hangingPunct="1">
                        <a:lnSpc>
                          <a:spcPct val="115000"/>
                        </a:lnSpc>
                        <a:spcAft>
                          <a:spcPts val="0"/>
                        </a:spcAft>
                      </a:pPr>
                      <a:r>
                        <a:rPr kumimoji="0" lang="es-ES" sz="1100" b="1" kern="1200" dirty="0"/>
                        <a:t>PROF. DE PRIMARIA C.M. NIVEL D-1</a:t>
                      </a:r>
                      <a:endParaRPr kumimoji="0" lang="es-ES" sz="1100" b="1" kern="1200" dirty="0">
                        <a:solidFill>
                          <a:schemeClr val="dk1"/>
                        </a:solidFill>
                        <a:latin typeface="AmplitudeCond-Light" pitchFamily="34" charset="0"/>
                        <a:ea typeface="+mn-ea"/>
                        <a:cs typeface="+mn-cs"/>
                      </a:endParaRPr>
                    </a:p>
                  </a:txBody>
                  <a:tcPr marL="44450" marR="44450" marT="0" marB="0" anchor="b"/>
                </a:tc>
              </a:tr>
              <a:tr h="244356">
                <a:tc>
                  <a:txBody>
                    <a:bodyPr/>
                    <a:lstStyle/>
                    <a:p>
                      <a:pPr marL="0" algn="ctr" rtl="0" eaLnBrk="1" latinLnBrk="0" hangingPunct="1">
                        <a:lnSpc>
                          <a:spcPct val="115000"/>
                        </a:lnSpc>
                        <a:spcAft>
                          <a:spcPts val="0"/>
                        </a:spcAft>
                      </a:pPr>
                      <a:r>
                        <a:rPr kumimoji="0" lang="es-ES" sz="1100" b="1" kern="1200" dirty="0"/>
                        <a:t>5502</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l" rtl="0" eaLnBrk="1" latinLnBrk="0" hangingPunct="1">
                        <a:lnSpc>
                          <a:spcPct val="115000"/>
                        </a:lnSpc>
                        <a:spcAft>
                          <a:spcPts val="0"/>
                        </a:spcAft>
                      </a:pPr>
                      <a:r>
                        <a:rPr kumimoji="0" lang="es-ES" sz="1100" b="1" kern="1200" dirty="0"/>
                        <a:t>PROF. DE PRIMARIA C.M. NIVEL D-2</a:t>
                      </a:r>
                      <a:endParaRPr kumimoji="0" lang="es-ES" sz="1100" b="1" kern="1200" dirty="0">
                        <a:solidFill>
                          <a:schemeClr val="dk1"/>
                        </a:solidFill>
                        <a:latin typeface="AmplitudeCond-Light" pitchFamily="34" charset="0"/>
                        <a:ea typeface="+mn-ea"/>
                        <a:cs typeface="+mn-cs"/>
                      </a:endParaRPr>
                    </a:p>
                  </a:txBody>
                  <a:tcPr marL="44450" marR="44450" marT="0" marB="0" anchor="b"/>
                </a:tc>
              </a:tr>
              <a:tr h="244356">
                <a:tc>
                  <a:txBody>
                    <a:bodyPr/>
                    <a:lstStyle/>
                    <a:p>
                      <a:pPr marL="0" algn="ctr" rtl="0" eaLnBrk="1" latinLnBrk="0" hangingPunct="1">
                        <a:lnSpc>
                          <a:spcPct val="115000"/>
                        </a:lnSpc>
                        <a:spcAft>
                          <a:spcPts val="0"/>
                        </a:spcAft>
                      </a:pPr>
                      <a:r>
                        <a:rPr kumimoji="0" lang="es-ES" sz="1100" b="1" kern="1200" dirty="0"/>
                        <a:t>5503</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l" rtl="0" eaLnBrk="1" latinLnBrk="0" hangingPunct="1">
                        <a:lnSpc>
                          <a:spcPct val="115000"/>
                        </a:lnSpc>
                        <a:spcAft>
                          <a:spcPts val="0"/>
                        </a:spcAft>
                      </a:pPr>
                      <a:r>
                        <a:rPr kumimoji="0" lang="es-ES" sz="1100" b="1" kern="1200" dirty="0"/>
                        <a:t>PROF. DE PRIMARIA C.M. NIVEL D-3</a:t>
                      </a:r>
                      <a:endParaRPr kumimoji="0" lang="es-ES" sz="1100" b="1" kern="1200" dirty="0">
                        <a:solidFill>
                          <a:schemeClr val="dk1"/>
                        </a:solidFill>
                        <a:latin typeface="AmplitudeCond-Light" pitchFamily="34" charset="0"/>
                        <a:ea typeface="+mn-ea"/>
                        <a:cs typeface="+mn-cs"/>
                      </a:endParaRPr>
                    </a:p>
                  </a:txBody>
                  <a:tcPr marL="44450" marR="44450" marT="0" marB="0" anchor="b"/>
                </a:tc>
              </a:tr>
              <a:tr h="244356">
                <a:tc>
                  <a:txBody>
                    <a:bodyPr/>
                    <a:lstStyle/>
                    <a:p>
                      <a:pPr marL="0" algn="ctr" rtl="0" eaLnBrk="1" latinLnBrk="0" hangingPunct="1">
                        <a:lnSpc>
                          <a:spcPct val="115000"/>
                        </a:lnSpc>
                        <a:spcAft>
                          <a:spcPts val="0"/>
                        </a:spcAft>
                      </a:pPr>
                      <a:r>
                        <a:rPr kumimoji="0" lang="es-ES" sz="1100" b="1" kern="1200" dirty="0"/>
                        <a:t>5504</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l" rtl="0" eaLnBrk="1" latinLnBrk="0" hangingPunct="1">
                        <a:lnSpc>
                          <a:spcPct val="115000"/>
                        </a:lnSpc>
                        <a:spcAft>
                          <a:spcPts val="0"/>
                        </a:spcAft>
                      </a:pPr>
                      <a:r>
                        <a:rPr kumimoji="0" lang="es-ES" sz="1100" b="1" kern="1200" dirty="0"/>
                        <a:t>PROF. DE PRIMARIA C.M. NIVEL D-4</a:t>
                      </a:r>
                      <a:endParaRPr kumimoji="0" lang="es-ES" sz="1100" b="1" kern="1200" dirty="0">
                        <a:solidFill>
                          <a:schemeClr val="dk1"/>
                        </a:solidFill>
                        <a:latin typeface="AmplitudeCond-Light" pitchFamily="34" charset="0"/>
                        <a:ea typeface="+mn-ea"/>
                        <a:cs typeface="+mn-cs"/>
                      </a:endParaRPr>
                    </a:p>
                  </a:txBody>
                  <a:tcPr marL="44450" marR="44450" marT="0" marB="0" anchor="b"/>
                </a:tc>
              </a:tr>
              <a:tr h="244356">
                <a:tc>
                  <a:txBody>
                    <a:bodyPr/>
                    <a:lstStyle/>
                    <a:p>
                      <a:pPr marL="0" algn="ctr" rtl="0" eaLnBrk="1" latinLnBrk="0" hangingPunct="1">
                        <a:lnSpc>
                          <a:spcPct val="115000"/>
                        </a:lnSpc>
                        <a:spcAft>
                          <a:spcPts val="0"/>
                        </a:spcAft>
                      </a:pPr>
                      <a:r>
                        <a:rPr kumimoji="0" lang="es-ES" sz="1100" b="1" kern="1200" dirty="0"/>
                        <a:t>5505</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l" rtl="0" eaLnBrk="1" latinLnBrk="0" hangingPunct="1">
                        <a:lnSpc>
                          <a:spcPct val="115000"/>
                        </a:lnSpc>
                        <a:spcAft>
                          <a:spcPts val="0"/>
                        </a:spcAft>
                      </a:pPr>
                      <a:r>
                        <a:rPr kumimoji="0" lang="es-ES" sz="1100" b="1" kern="1200" dirty="0"/>
                        <a:t>PROF. DE PRIMARIA C.M. NIVEL D-5</a:t>
                      </a:r>
                      <a:endParaRPr kumimoji="0" lang="es-ES" sz="1100" b="1" kern="1200" dirty="0">
                        <a:solidFill>
                          <a:schemeClr val="dk1"/>
                        </a:solidFill>
                        <a:latin typeface="AmplitudeCond-Light" pitchFamily="34" charset="0"/>
                        <a:ea typeface="+mn-ea"/>
                        <a:cs typeface="+mn-cs"/>
                      </a:endParaRPr>
                    </a:p>
                  </a:txBody>
                  <a:tcPr marL="44450" marR="44450" marT="0" marB="0" anchor="b"/>
                </a:tc>
              </a:tr>
            </a:tbl>
          </a:graphicData>
        </a:graphic>
      </p:graphicFrame>
      <p:graphicFrame>
        <p:nvGraphicFramePr>
          <p:cNvPr id="19" name="18 Tabla"/>
          <p:cNvGraphicFramePr>
            <a:graphicFrameLocks noGrp="1"/>
          </p:cNvGraphicFramePr>
          <p:nvPr/>
        </p:nvGraphicFramePr>
        <p:xfrm>
          <a:off x="6151419" y="775856"/>
          <a:ext cx="2766951" cy="1266708"/>
        </p:xfrm>
        <a:graphic>
          <a:graphicData uri="http://schemas.openxmlformats.org/drawingml/2006/table">
            <a:tbl>
              <a:tblPr bandRow="1">
                <a:tableStyleId>{69C7853C-536D-4A76-A0AE-DD22124D55A5}</a:tableStyleId>
              </a:tblPr>
              <a:tblGrid>
                <a:gridCol w="383653"/>
                <a:gridCol w="2383298"/>
              </a:tblGrid>
              <a:tr h="211118">
                <a:tc>
                  <a:txBody>
                    <a:bodyPr/>
                    <a:lstStyle/>
                    <a:p>
                      <a:pPr marL="0" algn="ctr" rtl="0" eaLnBrk="1" latinLnBrk="0" hangingPunct="1">
                        <a:lnSpc>
                          <a:spcPct val="115000"/>
                        </a:lnSpc>
                        <a:spcAft>
                          <a:spcPts val="0"/>
                        </a:spcAft>
                      </a:pPr>
                      <a:r>
                        <a:rPr kumimoji="0" lang="es-ES" sz="1100" b="1" kern="1200" dirty="0"/>
                        <a:t>5598</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l" rtl="0" eaLnBrk="1" latinLnBrk="0" hangingPunct="1">
                        <a:lnSpc>
                          <a:spcPct val="115000"/>
                        </a:lnSpc>
                        <a:spcAft>
                          <a:spcPts val="0"/>
                        </a:spcAft>
                      </a:pPr>
                      <a:r>
                        <a:rPr kumimoji="0" lang="es-ES" sz="1100" b="1" kern="1200" dirty="0"/>
                        <a:t>MAESTRO DE PRIMARIA C.M. NIVEL E-0</a:t>
                      </a:r>
                      <a:endParaRPr kumimoji="0" lang="es-ES" sz="1100" b="1" kern="1200" dirty="0">
                        <a:solidFill>
                          <a:schemeClr val="dk1"/>
                        </a:solidFill>
                        <a:latin typeface="AmplitudeCond-Light" pitchFamily="34" charset="0"/>
                        <a:ea typeface="+mn-ea"/>
                        <a:cs typeface="+mn-cs"/>
                      </a:endParaRPr>
                    </a:p>
                  </a:txBody>
                  <a:tcPr marL="44450" marR="44450" marT="0" marB="0" anchor="b"/>
                </a:tc>
              </a:tr>
              <a:tr h="211118">
                <a:tc>
                  <a:txBody>
                    <a:bodyPr/>
                    <a:lstStyle/>
                    <a:p>
                      <a:pPr marL="0" algn="ctr" rtl="0" eaLnBrk="1" latinLnBrk="0" hangingPunct="1">
                        <a:lnSpc>
                          <a:spcPct val="115000"/>
                        </a:lnSpc>
                        <a:spcAft>
                          <a:spcPts val="0"/>
                        </a:spcAft>
                      </a:pPr>
                      <a:r>
                        <a:rPr kumimoji="0" lang="es-ES" sz="1100" b="1" kern="1200" dirty="0"/>
                        <a:t>5599</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l" rtl="0" eaLnBrk="1" latinLnBrk="0" hangingPunct="1">
                        <a:lnSpc>
                          <a:spcPct val="115000"/>
                        </a:lnSpc>
                        <a:spcAft>
                          <a:spcPts val="0"/>
                        </a:spcAft>
                      </a:pPr>
                      <a:r>
                        <a:rPr kumimoji="0" lang="es-ES" sz="1100" b="1" kern="1200" dirty="0"/>
                        <a:t>MAESTRO DE PRIMARIA C.M. NIVEL E-1</a:t>
                      </a:r>
                      <a:endParaRPr kumimoji="0" lang="es-ES" sz="1100" b="1" kern="1200" dirty="0">
                        <a:solidFill>
                          <a:schemeClr val="dk1"/>
                        </a:solidFill>
                        <a:latin typeface="AmplitudeCond-Light" pitchFamily="34" charset="0"/>
                        <a:ea typeface="+mn-ea"/>
                        <a:cs typeface="+mn-cs"/>
                      </a:endParaRPr>
                    </a:p>
                  </a:txBody>
                  <a:tcPr marL="44450" marR="44450" marT="0" marB="0" anchor="b"/>
                </a:tc>
              </a:tr>
              <a:tr h="211118">
                <a:tc>
                  <a:txBody>
                    <a:bodyPr/>
                    <a:lstStyle/>
                    <a:p>
                      <a:pPr marL="0" algn="ctr" rtl="0" eaLnBrk="1" latinLnBrk="0" hangingPunct="1">
                        <a:lnSpc>
                          <a:spcPct val="115000"/>
                        </a:lnSpc>
                        <a:spcAft>
                          <a:spcPts val="0"/>
                        </a:spcAft>
                      </a:pPr>
                      <a:r>
                        <a:rPr kumimoji="0" lang="es-ES" sz="1100" b="1" kern="1200" dirty="0"/>
                        <a:t>5600</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l" rtl="0" eaLnBrk="1" latinLnBrk="0" hangingPunct="1">
                        <a:lnSpc>
                          <a:spcPct val="115000"/>
                        </a:lnSpc>
                        <a:spcAft>
                          <a:spcPts val="0"/>
                        </a:spcAft>
                      </a:pPr>
                      <a:r>
                        <a:rPr kumimoji="0" lang="es-ES" sz="1100" b="1" kern="1200" dirty="0"/>
                        <a:t>MAESTRO DE PRIMARIA C.M. NIVEL E-2</a:t>
                      </a:r>
                      <a:endParaRPr kumimoji="0" lang="es-ES" sz="1100" b="1" kern="1200" dirty="0">
                        <a:solidFill>
                          <a:schemeClr val="dk1"/>
                        </a:solidFill>
                        <a:latin typeface="AmplitudeCond-Light" pitchFamily="34" charset="0"/>
                        <a:ea typeface="+mn-ea"/>
                        <a:cs typeface="+mn-cs"/>
                      </a:endParaRPr>
                    </a:p>
                  </a:txBody>
                  <a:tcPr marL="44450" marR="44450" marT="0" marB="0" anchor="b"/>
                </a:tc>
              </a:tr>
              <a:tr h="211118">
                <a:tc>
                  <a:txBody>
                    <a:bodyPr/>
                    <a:lstStyle/>
                    <a:p>
                      <a:pPr marL="0" algn="ctr" rtl="0" eaLnBrk="1" latinLnBrk="0" hangingPunct="1">
                        <a:lnSpc>
                          <a:spcPct val="115000"/>
                        </a:lnSpc>
                        <a:spcAft>
                          <a:spcPts val="0"/>
                        </a:spcAft>
                      </a:pPr>
                      <a:r>
                        <a:rPr kumimoji="0" lang="es-ES" sz="1100" b="1" kern="1200" dirty="0"/>
                        <a:t>5601</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l" rtl="0" eaLnBrk="1" latinLnBrk="0" hangingPunct="1">
                        <a:lnSpc>
                          <a:spcPct val="115000"/>
                        </a:lnSpc>
                        <a:spcAft>
                          <a:spcPts val="0"/>
                        </a:spcAft>
                      </a:pPr>
                      <a:r>
                        <a:rPr kumimoji="0" lang="es-ES" sz="1100" b="1" kern="1200" dirty="0"/>
                        <a:t>MAESTRO DE PRIMARIA C.M. NIVEL E-3</a:t>
                      </a:r>
                      <a:endParaRPr kumimoji="0" lang="es-ES" sz="1100" b="1" kern="1200" dirty="0">
                        <a:solidFill>
                          <a:schemeClr val="dk1"/>
                        </a:solidFill>
                        <a:latin typeface="AmplitudeCond-Light" pitchFamily="34" charset="0"/>
                        <a:ea typeface="+mn-ea"/>
                        <a:cs typeface="+mn-cs"/>
                      </a:endParaRPr>
                    </a:p>
                  </a:txBody>
                  <a:tcPr marL="44450" marR="44450" marT="0" marB="0" anchor="b"/>
                </a:tc>
              </a:tr>
              <a:tr h="211118">
                <a:tc>
                  <a:txBody>
                    <a:bodyPr/>
                    <a:lstStyle/>
                    <a:p>
                      <a:pPr marL="0" algn="ctr" rtl="0" eaLnBrk="1" latinLnBrk="0" hangingPunct="1">
                        <a:lnSpc>
                          <a:spcPct val="115000"/>
                        </a:lnSpc>
                        <a:spcAft>
                          <a:spcPts val="0"/>
                        </a:spcAft>
                      </a:pPr>
                      <a:r>
                        <a:rPr kumimoji="0" lang="es-ES" sz="1100" b="1" kern="1200" dirty="0"/>
                        <a:t>5602</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l" rtl="0" eaLnBrk="1" latinLnBrk="0" hangingPunct="1">
                        <a:lnSpc>
                          <a:spcPct val="115000"/>
                        </a:lnSpc>
                        <a:spcAft>
                          <a:spcPts val="0"/>
                        </a:spcAft>
                      </a:pPr>
                      <a:r>
                        <a:rPr kumimoji="0" lang="es-ES" sz="1100" b="1" kern="1200" dirty="0"/>
                        <a:t>MAESTRO DE PRIMARIA C.M. NIVEL E-4</a:t>
                      </a:r>
                      <a:endParaRPr kumimoji="0" lang="es-ES" sz="1100" b="1" kern="1200" dirty="0">
                        <a:solidFill>
                          <a:schemeClr val="dk1"/>
                        </a:solidFill>
                        <a:latin typeface="AmplitudeCond-Light" pitchFamily="34" charset="0"/>
                        <a:ea typeface="+mn-ea"/>
                        <a:cs typeface="+mn-cs"/>
                      </a:endParaRPr>
                    </a:p>
                  </a:txBody>
                  <a:tcPr marL="44450" marR="44450" marT="0" marB="0" anchor="b"/>
                </a:tc>
              </a:tr>
              <a:tr h="211118">
                <a:tc>
                  <a:txBody>
                    <a:bodyPr/>
                    <a:lstStyle/>
                    <a:p>
                      <a:pPr marL="0" algn="ctr" rtl="0" eaLnBrk="1" latinLnBrk="0" hangingPunct="1">
                        <a:lnSpc>
                          <a:spcPct val="115000"/>
                        </a:lnSpc>
                        <a:spcAft>
                          <a:spcPts val="0"/>
                        </a:spcAft>
                      </a:pPr>
                      <a:r>
                        <a:rPr kumimoji="0" lang="es-ES" sz="1100" b="1" kern="1200" dirty="0"/>
                        <a:t>5603</a:t>
                      </a:r>
                      <a:endParaRPr kumimoji="0" lang="es-ES" sz="1100" b="1" kern="1200" dirty="0">
                        <a:solidFill>
                          <a:schemeClr val="dk1"/>
                        </a:solidFill>
                        <a:latin typeface="AmplitudeCond-Light" pitchFamily="34" charset="0"/>
                        <a:ea typeface="+mn-ea"/>
                        <a:cs typeface="+mn-cs"/>
                      </a:endParaRPr>
                    </a:p>
                  </a:txBody>
                  <a:tcPr marL="44450" marR="44450" marT="0" marB="0" anchor="b"/>
                </a:tc>
                <a:tc>
                  <a:txBody>
                    <a:bodyPr/>
                    <a:lstStyle/>
                    <a:p>
                      <a:pPr marL="0" algn="l" rtl="0" eaLnBrk="1" latinLnBrk="0" hangingPunct="1">
                        <a:lnSpc>
                          <a:spcPct val="115000"/>
                        </a:lnSpc>
                        <a:spcAft>
                          <a:spcPts val="0"/>
                        </a:spcAft>
                      </a:pPr>
                      <a:r>
                        <a:rPr kumimoji="0" lang="es-ES" sz="1100" b="1" kern="1200" dirty="0"/>
                        <a:t>MAESTRO DE PRIMARIA C.M. NIVEL E-5</a:t>
                      </a:r>
                      <a:endParaRPr kumimoji="0" lang="es-ES" sz="1100" b="1" kern="1200" dirty="0">
                        <a:solidFill>
                          <a:schemeClr val="dk1"/>
                        </a:solidFill>
                        <a:latin typeface="AmplitudeCond-Light" pitchFamily="34" charset="0"/>
                        <a:ea typeface="+mn-ea"/>
                        <a:cs typeface="+mn-cs"/>
                      </a:endParaRPr>
                    </a:p>
                  </a:txBody>
                  <a:tcPr marL="44450" marR="44450" marT="0" marB="0" anchor="b"/>
                </a:tc>
              </a:tr>
            </a:tbl>
          </a:graphicData>
        </a:graphic>
      </p:graphicFrame>
      <p:graphicFrame>
        <p:nvGraphicFramePr>
          <p:cNvPr id="20" name="19 Tabla"/>
          <p:cNvGraphicFramePr>
            <a:graphicFrameLocks noGrp="1"/>
          </p:cNvGraphicFramePr>
          <p:nvPr/>
        </p:nvGraphicFramePr>
        <p:xfrm>
          <a:off x="3823847" y="2702220"/>
          <a:ext cx="1805050" cy="492250"/>
        </p:xfrm>
        <a:graphic>
          <a:graphicData uri="http://schemas.openxmlformats.org/drawingml/2006/table">
            <a:tbl>
              <a:tblPr>
                <a:tableStyleId>{284E427A-3D55-4303-BF80-6455036E1DE7}</a:tableStyleId>
              </a:tblPr>
              <a:tblGrid>
                <a:gridCol w="1805050"/>
              </a:tblGrid>
              <a:tr h="492250">
                <a:tc>
                  <a:txBody>
                    <a:bodyPr/>
                    <a:lstStyle/>
                    <a:p>
                      <a:pPr algn="ctr">
                        <a:lnSpc>
                          <a:spcPct val="115000"/>
                        </a:lnSpc>
                        <a:spcAft>
                          <a:spcPts val="0"/>
                        </a:spcAft>
                      </a:pPr>
                      <a:r>
                        <a:rPr lang="es-ES" sz="1400" b="1" dirty="0">
                          <a:latin typeface="+mn-lt"/>
                        </a:rPr>
                        <a:t> </a:t>
                      </a:r>
                      <a:r>
                        <a:rPr lang="es-ES" sz="1400" b="1" dirty="0" smtClean="0">
                          <a:latin typeface="+mn-lt"/>
                        </a:rPr>
                        <a:t>MAESTRO </a:t>
                      </a:r>
                      <a:r>
                        <a:rPr lang="es-ES" sz="1400" b="1" dirty="0">
                          <a:latin typeface="+mn-lt"/>
                        </a:rPr>
                        <a:t>DE GRUPO DE </a:t>
                      </a:r>
                      <a:r>
                        <a:rPr lang="es-ES" sz="1400" b="1" dirty="0" smtClean="0">
                          <a:latin typeface="+mn-lt"/>
                        </a:rPr>
                        <a:t>PRIMARIA</a:t>
                      </a:r>
                    </a:p>
                  </a:txBody>
                  <a:tcPr marL="44450" marR="44450" marT="0" marB="0" anchor="ctr"/>
                </a:tc>
              </a:tr>
            </a:tbl>
          </a:graphicData>
        </a:graphic>
      </p:graphicFrame>
      <p:sp>
        <p:nvSpPr>
          <p:cNvPr id="33" name="45 Flecha arriba"/>
          <p:cNvSpPr/>
          <p:nvPr/>
        </p:nvSpPr>
        <p:spPr>
          <a:xfrm rot="5400000">
            <a:off x="3378362" y="2784618"/>
            <a:ext cx="439703" cy="332506"/>
          </a:xfrm>
          <a:prstGeom prst="upArrow">
            <a:avLst>
              <a:gd name="adj1" fmla="val 28631"/>
              <a:gd name="adj2" fmla="val 28053"/>
            </a:avLst>
          </a:prstGeom>
          <a:ln/>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s-ES" dirty="0"/>
          </a:p>
        </p:txBody>
      </p:sp>
      <p:sp>
        <p:nvSpPr>
          <p:cNvPr id="21" name="4 CuadroTexto"/>
          <p:cNvSpPr txBox="1">
            <a:spLocks noChangeArrowheads="1"/>
          </p:cNvSpPr>
          <p:nvPr/>
        </p:nvSpPr>
        <p:spPr bwMode="auto">
          <a:xfrm>
            <a:off x="182089" y="162708"/>
            <a:ext cx="8736280" cy="45085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Situación Actual</a:t>
            </a:r>
            <a:endParaRPr lang="es-MX"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3" name="45 Flecha arriba"/>
          <p:cNvSpPr/>
          <p:nvPr/>
        </p:nvSpPr>
        <p:spPr>
          <a:xfrm rot="16200000">
            <a:off x="5632697" y="2794515"/>
            <a:ext cx="439703" cy="332506"/>
          </a:xfrm>
          <a:prstGeom prst="upArrow">
            <a:avLst>
              <a:gd name="adj1" fmla="val 28631"/>
              <a:gd name="adj2" fmla="val 28053"/>
            </a:avLst>
          </a:prstGeom>
          <a:ln/>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s-ES" dirty="0"/>
          </a:p>
        </p:txBody>
      </p:sp>
      <p:sp>
        <p:nvSpPr>
          <p:cNvPr id="24" name="45 Flecha arriba"/>
          <p:cNvSpPr/>
          <p:nvPr/>
        </p:nvSpPr>
        <p:spPr>
          <a:xfrm>
            <a:off x="4540165" y="3245778"/>
            <a:ext cx="439703" cy="332506"/>
          </a:xfrm>
          <a:prstGeom prst="upArrow">
            <a:avLst>
              <a:gd name="adj1" fmla="val 28631"/>
              <a:gd name="adj2" fmla="val 28053"/>
            </a:avLst>
          </a:prstGeom>
          <a:ln/>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s-ES" dirty="0"/>
          </a:p>
        </p:txBody>
      </p:sp>
      <p:sp>
        <p:nvSpPr>
          <p:cNvPr id="25" name="45 Flecha arriba"/>
          <p:cNvSpPr/>
          <p:nvPr/>
        </p:nvSpPr>
        <p:spPr>
          <a:xfrm rot="10800000">
            <a:off x="4540163" y="2343252"/>
            <a:ext cx="439703" cy="332506"/>
          </a:xfrm>
          <a:prstGeom prst="upArrow">
            <a:avLst>
              <a:gd name="adj1" fmla="val 28631"/>
              <a:gd name="adj2" fmla="val 28053"/>
            </a:avLst>
          </a:prstGeom>
          <a:ln/>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s-ES" dirty="0"/>
          </a:p>
        </p:txBody>
      </p:sp>
      <p:sp>
        <p:nvSpPr>
          <p:cNvPr id="22" name="21 CuadroTexto"/>
          <p:cNvSpPr txBox="1"/>
          <p:nvPr/>
        </p:nvSpPr>
        <p:spPr>
          <a:xfrm>
            <a:off x="3968151" y="189781"/>
            <a:ext cx="4822166" cy="400110"/>
          </a:xfrm>
          <a:prstGeom prst="rect">
            <a:avLst/>
          </a:prstGeom>
          <a:noFill/>
        </p:spPr>
        <p:txBody>
          <a:bodyPr wrap="square" rtlCol="0">
            <a:spAutoFit/>
          </a:bodyPr>
          <a:lstStyle/>
          <a:p>
            <a:pPr algn="r"/>
            <a:r>
              <a:rPr lang="es-MX" sz="2000" b="1" dirty="0" smtClean="0">
                <a:solidFill>
                  <a:schemeClr val="bg1"/>
                </a:solidFill>
                <a:latin typeface="+mj-lt"/>
              </a:rPr>
              <a:t>48 Tabuladores para una misma función</a:t>
            </a:r>
            <a:endParaRPr lang="es-MX" sz="2000" b="1" dirty="0">
              <a:solidFill>
                <a:schemeClr val="bg1"/>
              </a:solidFill>
              <a:latin typeface="+mj-lt"/>
            </a:endParaRP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edge">
                                      <p:cBhvr>
                                        <p:cTn id="7" dur="20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edge">
                                      <p:cBhvr>
                                        <p:cTn id="12" dur="2000"/>
                                        <p:tgtEl>
                                          <p:spTgt spid="11"/>
                                        </p:tgtEl>
                                      </p:cBhvr>
                                    </p:animEffect>
                                  </p:childTnLst>
                                </p:cTn>
                              </p:par>
                              <p:par>
                                <p:cTn id="13" presetID="20"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edge">
                                      <p:cBhvr>
                                        <p:cTn id="15" dur="2000"/>
                                        <p:tgtEl>
                                          <p:spTgt spid="14"/>
                                        </p:tgtEl>
                                      </p:cBhvr>
                                    </p:animEffect>
                                  </p:childTnLst>
                                </p:cTn>
                              </p:par>
                              <p:par>
                                <p:cTn id="16" presetID="20" presetClass="entr" presetSubtype="0" fill="hold"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edge">
                                      <p:cBhvr>
                                        <p:cTn id="18" dur="2000"/>
                                        <p:tgtEl>
                                          <p:spTgt spid="15"/>
                                        </p:tgtEl>
                                      </p:cBhvr>
                                    </p:animEffect>
                                  </p:childTnLst>
                                </p:cTn>
                              </p:par>
                              <p:par>
                                <p:cTn id="19" presetID="20"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edge">
                                      <p:cBhvr>
                                        <p:cTn id="21" dur="2000"/>
                                        <p:tgtEl>
                                          <p:spTgt spid="16"/>
                                        </p:tgtEl>
                                      </p:cBhvr>
                                    </p:animEffect>
                                  </p:childTnLst>
                                </p:cTn>
                              </p:par>
                              <p:par>
                                <p:cTn id="22" presetID="20" presetClass="entr" presetSubtype="0" fill="hold"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wedge">
                                      <p:cBhvr>
                                        <p:cTn id="24" dur="2000"/>
                                        <p:tgtEl>
                                          <p:spTgt spid="17"/>
                                        </p:tgtEl>
                                      </p:cBhvr>
                                    </p:animEffect>
                                  </p:childTnLst>
                                </p:cTn>
                              </p:par>
                              <p:par>
                                <p:cTn id="25" presetID="20"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edge">
                                      <p:cBhvr>
                                        <p:cTn id="27" dur="2000"/>
                                        <p:tgtEl>
                                          <p:spTgt spid="18"/>
                                        </p:tgtEl>
                                      </p:cBhvr>
                                    </p:animEffect>
                                  </p:childTnLst>
                                </p:cTn>
                              </p:par>
                              <p:par>
                                <p:cTn id="28" presetID="20" presetClass="entr" presetSubtype="0" fill="hold"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wedge">
                                      <p:cBhvr>
                                        <p:cTn id="30" dur="2000"/>
                                        <p:tgtEl>
                                          <p:spTgt spid="19"/>
                                        </p:tgtEl>
                                      </p:cBhvr>
                                    </p:animEffect>
                                  </p:childTnLst>
                                </p:cTn>
                              </p:par>
                              <p:par>
                                <p:cTn id="31" presetID="20" presetClass="entr" presetSubtype="0"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edge">
                                      <p:cBhvr>
                                        <p:cTn id="33" dur="2000"/>
                                        <p:tgtEl>
                                          <p:spTgt spid="13"/>
                                        </p:tgtEl>
                                      </p:cBhvr>
                                    </p:animEffect>
                                  </p:childTnLst>
                                </p:cTn>
                              </p:par>
                            </p:childTnLst>
                          </p:cTn>
                        </p:par>
                        <p:par>
                          <p:cTn id="34" fill="hold">
                            <p:stCondLst>
                              <p:cond delay="2000"/>
                            </p:stCondLst>
                            <p:childTnLst>
                              <p:par>
                                <p:cTn id="35" presetID="4" presetClass="entr" presetSubtype="16" fill="hold" grpId="0" nodeType="after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box(in)">
                                      <p:cBhvr>
                                        <p:cTn id="37" dur="2000"/>
                                        <p:tgtEl>
                                          <p:spTgt spid="24"/>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box(in)">
                                      <p:cBhvr>
                                        <p:cTn id="40" dur="2000"/>
                                        <p:tgtEl>
                                          <p:spTgt spid="23"/>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box(in)">
                                      <p:cBhvr>
                                        <p:cTn id="43" dur="2000"/>
                                        <p:tgtEl>
                                          <p:spTgt spid="25"/>
                                        </p:tgtEl>
                                      </p:cBhvr>
                                    </p:animEffect>
                                  </p:childTnLst>
                                </p:cTn>
                              </p:par>
                              <p:par>
                                <p:cTn id="44" presetID="4" presetClass="entr" presetSubtype="16" fill="hold" grpId="0" nodeType="with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box(in)">
                                      <p:cBhvr>
                                        <p:cTn id="46" dur="2000"/>
                                        <p:tgtEl>
                                          <p:spTgt spid="33"/>
                                        </p:tgtEl>
                                      </p:cBhvr>
                                    </p:animEffect>
                                  </p:childTnLst>
                                </p:cTn>
                              </p:par>
                              <p:par>
                                <p:cTn id="47" presetID="4" presetClass="entr" presetSubtype="16" fill="hold" grpId="0" nodeType="with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box(in)">
                                      <p:cBhvr>
                                        <p:cTn id="49"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23" grpId="0" animBg="1"/>
      <p:bldP spid="24" grpId="0" animBg="1"/>
      <p:bldP spid="25" grpId="0" animBg="1"/>
      <p:bldP spid="2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19 Tabla"/>
          <p:cNvGraphicFramePr>
            <a:graphicFrameLocks noGrp="1"/>
          </p:cNvGraphicFramePr>
          <p:nvPr/>
        </p:nvGraphicFramePr>
        <p:xfrm>
          <a:off x="3501242" y="760099"/>
          <a:ext cx="2161309" cy="581814"/>
        </p:xfrm>
        <a:graphic>
          <a:graphicData uri="http://schemas.openxmlformats.org/drawingml/2006/table">
            <a:tbl>
              <a:tblPr>
                <a:tableStyleId>{284E427A-3D55-4303-BF80-6455036E1DE7}</a:tableStyleId>
              </a:tblPr>
              <a:tblGrid>
                <a:gridCol w="2161309"/>
              </a:tblGrid>
              <a:tr h="581814">
                <a:tc>
                  <a:txBody>
                    <a:bodyPr/>
                    <a:lstStyle/>
                    <a:p>
                      <a:pPr algn="ctr">
                        <a:lnSpc>
                          <a:spcPct val="115000"/>
                        </a:lnSpc>
                        <a:spcAft>
                          <a:spcPts val="0"/>
                        </a:spcAft>
                      </a:pPr>
                      <a:r>
                        <a:rPr lang="es-ES" sz="1400" b="1" dirty="0">
                          <a:latin typeface="+mn-lt"/>
                        </a:rPr>
                        <a:t> </a:t>
                      </a:r>
                      <a:r>
                        <a:rPr lang="es-ES" sz="1400" b="1" dirty="0" smtClean="0">
                          <a:latin typeface="+mn-lt"/>
                        </a:rPr>
                        <a:t>PROFESOR DE ENSEÑANZA SECUNDARIA</a:t>
                      </a:r>
                    </a:p>
                  </a:txBody>
                  <a:tcPr marL="44450" marR="44450" marT="0" marB="0" anchor="ctr"/>
                </a:tc>
              </a:tr>
            </a:tbl>
          </a:graphicData>
        </a:graphic>
      </p:graphicFrame>
      <p:graphicFrame>
        <p:nvGraphicFramePr>
          <p:cNvPr id="50" name="49 Tabla"/>
          <p:cNvGraphicFramePr>
            <a:graphicFrameLocks noGrp="1"/>
          </p:cNvGraphicFramePr>
          <p:nvPr/>
        </p:nvGraphicFramePr>
        <p:xfrm>
          <a:off x="142500" y="736385"/>
          <a:ext cx="2980706" cy="5070647"/>
        </p:xfrm>
        <a:graphic>
          <a:graphicData uri="http://schemas.openxmlformats.org/drawingml/2006/table">
            <a:tbl>
              <a:tblPr firstRow="1" bandRow="1">
                <a:tableStyleId>{69C7853C-536D-4A76-A0AE-DD22124D55A5}</a:tableStyleId>
              </a:tblPr>
              <a:tblGrid>
                <a:gridCol w="285008"/>
                <a:gridCol w="458589"/>
                <a:gridCol w="2237109"/>
              </a:tblGrid>
              <a:tr h="348660">
                <a:tc>
                  <a:txBody>
                    <a:bodyPr/>
                    <a:lstStyle/>
                    <a:p>
                      <a:pPr marL="0" algn="ctr" rtl="0" eaLnBrk="1" fontAlgn="b" latinLnBrk="0" hangingPunct="1"/>
                      <a:r>
                        <a:rPr kumimoji="0" lang="es-MX" sz="1100" b="1" kern="1200" dirty="0" err="1" smtClean="0">
                          <a:solidFill>
                            <a:schemeClr val="tx1"/>
                          </a:solidFill>
                          <a:latin typeface="+mn-lt"/>
                        </a:rPr>
                        <a:t>Tot</a:t>
                      </a:r>
                      <a:r>
                        <a:rPr kumimoji="0" lang="es-MX" sz="1100" b="1" kern="1200" dirty="0" smtClean="0">
                          <a:solidFill>
                            <a:schemeClr val="tx1"/>
                          </a:solidFill>
                          <a:latin typeface="+mn-lt"/>
                        </a:rPr>
                        <a:t>.</a:t>
                      </a:r>
                      <a:endParaRPr kumimoji="0" lang="es-MX" sz="1100" b="1" kern="1200" dirty="0">
                        <a:solidFill>
                          <a:schemeClr val="tx1"/>
                        </a:solidFill>
                        <a:latin typeface="+mn-lt"/>
                        <a:ea typeface="Times New Roman"/>
                        <a:cs typeface="Times New Roman"/>
                      </a:endParaRPr>
                    </a:p>
                  </a:txBody>
                  <a:tcPr marL="8775" marR="8775" marT="8775" marB="0" anchor="ctr"/>
                </a:tc>
                <a:tc>
                  <a:txBody>
                    <a:bodyPr/>
                    <a:lstStyle/>
                    <a:p>
                      <a:pPr marL="0" algn="ctr" rtl="0" eaLnBrk="1" fontAlgn="b" latinLnBrk="0" hangingPunct="1"/>
                      <a:r>
                        <a:rPr kumimoji="0" lang="es-MX" sz="1100" b="1" kern="1200" dirty="0" err="1" smtClean="0">
                          <a:solidFill>
                            <a:schemeClr val="tx1"/>
                          </a:solidFill>
                          <a:latin typeface="+mn-lt"/>
                        </a:rPr>
                        <a:t>Tab</a:t>
                      </a:r>
                      <a:r>
                        <a:rPr kumimoji="0" lang="es-MX" sz="1100" b="1" kern="1200" dirty="0" smtClean="0">
                          <a:solidFill>
                            <a:schemeClr val="tx1"/>
                          </a:solidFill>
                          <a:latin typeface="+mn-lt"/>
                        </a:rPr>
                        <a:t> Inicial</a:t>
                      </a:r>
                    </a:p>
                  </a:txBody>
                  <a:tcPr marL="8775" marR="8775" marT="8775" marB="0" anchor="ctr"/>
                </a:tc>
                <a:tc>
                  <a:txBody>
                    <a:bodyPr/>
                    <a:lstStyle/>
                    <a:p>
                      <a:pPr algn="ctr" fontAlgn="b"/>
                      <a:r>
                        <a:rPr kumimoji="0" lang="es-MX" sz="1100" b="1" kern="1200" dirty="0" smtClean="0">
                          <a:solidFill>
                            <a:schemeClr val="tx1"/>
                          </a:solidFill>
                          <a:latin typeface="+mn-lt"/>
                        </a:rPr>
                        <a:t>Descripción</a:t>
                      </a:r>
                      <a:endParaRPr kumimoji="0" lang="es-MX" sz="1100" b="1" kern="1200" dirty="0">
                        <a:solidFill>
                          <a:schemeClr val="tx1"/>
                        </a:solidFill>
                        <a:latin typeface="+mn-lt"/>
                        <a:ea typeface="Times New Roman"/>
                        <a:cs typeface="Times New Roman"/>
                      </a:endParaRPr>
                    </a:p>
                  </a:txBody>
                  <a:tcPr marL="8775" marR="8775" marT="8775" marB="0" anchor="ctr"/>
                </a:tc>
              </a:tr>
              <a:tr h="230757">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6</a:t>
                      </a: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3040</a:t>
                      </a: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PROFESOR (MAESTRO) 6 HS. A</a:t>
                      </a:r>
                    </a:p>
                  </a:txBody>
                  <a:tcPr marL="9525" marR="9525" marT="9525" marB="0" anchor="b"/>
                </a:tc>
              </a:tr>
              <a:tr h="230757">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6</a:t>
                      </a: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3046</a:t>
                      </a: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PROFESOR MAESTRO DE 9 HS. B</a:t>
                      </a:r>
                    </a:p>
                  </a:txBody>
                  <a:tcPr marL="9525" marR="9525" marT="9525" marB="0" anchor="b"/>
                </a:tc>
              </a:tr>
              <a:tr h="258252">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6</a:t>
                      </a: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3052</a:t>
                      </a: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PROFESOR MAESTRO 16 HS. C</a:t>
                      </a:r>
                    </a:p>
                  </a:txBody>
                  <a:tcPr marL="9525" marR="9525" marT="9525" marB="0" anchor="b"/>
                </a:tc>
              </a:tr>
              <a:tr h="230757">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6</a:t>
                      </a: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3058</a:t>
                      </a: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PROFESOR MAESTRO 20 HS. D.</a:t>
                      </a:r>
                    </a:p>
                  </a:txBody>
                  <a:tcPr marL="9525" marR="9525" marT="9525" marB="0" anchor="b"/>
                </a:tc>
              </a:tr>
              <a:tr h="230757">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6</a:t>
                      </a: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3064</a:t>
                      </a: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PROFESOR MAESTRO 22 HS. E</a:t>
                      </a:r>
                    </a:p>
                  </a:txBody>
                  <a:tcPr marL="9525" marR="9525" marT="9525" marB="0" anchor="b"/>
                </a:tc>
              </a:tr>
              <a:tr h="230757">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6</a:t>
                      </a: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3070</a:t>
                      </a: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PROFESOR MAESTRO 25 HS. F</a:t>
                      </a:r>
                    </a:p>
                  </a:txBody>
                  <a:tcPr marL="9525" marR="9525" marT="9525" marB="0" anchor="b"/>
                </a:tc>
              </a:tr>
              <a:tr h="230757">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6</a:t>
                      </a: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3076</a:t>
                      </a: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PROFESOR MAESTRO 36 HS. G</a:t>
                      </a:r>
                    </a:p>
                  </a:txBody>
                  <a:tcPr marL="9525" marR="9525" marT="9525" marB="0" anchor="b"/>
                </a:tc>
              </a:tr>
              <a:tr h="230757">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6</a:t>
                      </a: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3082</a:t>
                      </a: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PROFESOR MAESTRO 40 HS. H.</a:t>
                      </a:r>
                    </a:p>
                  </a:txBody>
                  <a:tcPr marL="9525" marR="9525" marT="9525" marB="0" anchor="b"/>
                </a:tc>
              </a:tr>
              <a:tr h="230757">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6</a:t>
                      </a: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3088</a:t>
                      </a: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PROFESOR ASESOR 18 HS. A</a:t>
                      </a:r>
                    </a:p>
                  </a:txBody>
                  <a:tcPr marL="9525" marR="9525" marT="9525" marB="0" anchor="b"/>
                </a:tc>
              </a:tr>
              <a:tr h="230757">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6</a:t>
                      </a: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3094</a:t>
                      </a: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PROFESOR ASESOR 20 HS. B</a:t>
                      </a:r>
                    </a:p>
                  </a:txBody>
                  <a:tcPr marL="9525" marR="9525" marT="9525" marB="0" anchor="b"/>
                </a:tc>
              </a:tr>
              <a:tr h="230757">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6</a:t>
                      </a: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3100</a:t>
                      </a: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PROFESOR ASESOR 24 HS. C</a:t>
                      </a:r>
                    </a:p>
                  </a:txBody>
                  <a:tcPr marL="9525" marR="9525" marT="9525" marB="0" anchor="b"/>
                </a:tc>
              </a:tr>
              <a:tr h="230757">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6</a:t>
                      </a: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3106</a:t>
                      </a: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PROFESOR ASESOR 25 HS. D</a:t>
                      </a:r>
                    </a:p>
                  </a:txBody>
                  <a:tcPr marL="9525" marR="9525" marT="9525" marB="0" anchor="b"/>
                </a:tc>
              </a:tr>
              <a:tr h="251832">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6</a:t>
                      </a: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3112</a:t>
                      </a: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PROFESOR ASESOR 28 HS. E</a:t>
                      </a:r>
                    </a:p>
                  </a:txBody>
                  <a:tcPr marL="9525" marR="9525" marT="9525" marB="0" anchor="b"/>
                </a:tc>
              </a:tr>
              <a:tr h="209197">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18</a:t>
                      </a:r>
                    </a:p>
                  </a:txBody>
                  <a:tcPr marL="9525" marR="9525" marT="9525" marB="0" anchor="b">
                    <a:solidFill>
                      <a:schemeClr val="accent3">
                        <a:lumMod val="20000"/>
                        <a:lumOff val="80000"/>
                      </a:schemeClr>
                    </a:solidFill>
                  </a:tcPr>
                </a:tc>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3118</a:t>
                      </a:r>
                    </a:p>
                  </a:txBody>
                  <a:tcPr marL="9525" marR="9525" marT="9525" marB="0" anchor="b">
                    <a:solidFill>
                      <a:schemeClr val="accent3">
                        <a:lumMod val="20000"/>
                        <a:lumOff val="80000"/>
                      </a:schemeClr>
                    </a:solidFill>
                  </a:tcPr>
                </a:tc>
                <a:tc>
                  <a:txBody>
                    <a:bodyPr/>
                    <a:lstStyle/>
                    <a:p>
                      <a:pPr marL="0" algn="l"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PROFESOR ASESOR 30 HS. F</a:t>
                      </a:r>
                    </a:p>
                  </a:txBody>
                  <a:tcPr marL="9525" marR="9525" marT="9525" marB="0" anchor="b">
                    <a:solidFill>
                      <a:schemeClr val="accent3">
                        <a:lumMod val="20000"/>
                        <a:lumOff val="80000"/>
                      </a:schemeClr>
                    </a:solidFill>
                  </a:tcPr>
                </a:tc>
              </a:tr>
              <a:tr h="209197">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6</a:t>
                      </a: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3124</a:t>
                      </a: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PROFESOR ASESOR 35 HS. G</a:t>
                      </a:r>
                    </a:p>
                  </a:txBody>
                  <a:tcPr marL="9525" marR="9525" marT="9525" marB="0" anchor="b"/>
                </a:tc>
              </a:tr>
              <a:tr h="209197">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6</a:t>
                      </a: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3130</a:t>
                      </a: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PROFESOR ASESOR 36 HS. H</a:t>
                      </a:r>
                    </a:p>
                  </a:txBody>
                  <a:tcPr marL="9525" marR="9525" marT="9525" marB="0" anchor="b"/>
                </a:tc>
              </a:tr>
              <a:tr h="209197">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36</a:t>
                      </a: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3244</a:t>
                      </a:r>
                    </a:p>
                  </a:txBody>
                  <a:tcPr marL="9525" marR="9525" marT="9525" marB="0" anchor="b"/>
                </a:tc>
                <a:tc>
                  <a:txBody>
                    <a:bodyPr/>
                    <a:lstStyle/>
                    <a:p>
                      <a:pPr marL="0" algn="l" rtl="0" eaLnBrk="1" fontAlgn="b" latinLnBrk="0" hangingPunct="1">
                        <a:lnSpc>
                          <a:spcPct val="115000"/>
                        </a:lnSpc>
                        <a:spcAft>
                          <a:spcPts val="0"/>
                        </a:spcAft>
                      </a:pPr>
                      <a:r>
                        <a:rPr kumimoji="0" lang="pt-BR" sz="1100" b="1" kern="1200" dirty="0">
                          <a:solidFill>
                            <a:srgbClr val="000000"/>
                          </a:solidFill>
                          <a:latin typeface="+mn-lt"/>
                          <a:ea typeface="Times New Roman"/>
                          <a:cs typeface="Times New Roman"/>
                        </a:rPr>
                        <a:t>PROF. DE SGDA. </a:t>
                      </a:r>
                      <a:r>
                        <a:rPr kumimoji="0" lang="pt-BR" sz="1100" b="1" kern="1200" dirty="0" err="1">
                          <a:solidFill>
                            <a:srgbClr val="000000"/>
                          </a:solidFill>
                          <a:latin typeface="+mn-lt"/>
                          <a:ea typeface="Times New Roman"/>
                          <a:cs typeface="Times New Roman"/>
                        </a:rPr>
                        <a:t>ENSE@</a:t>
                      </a:r>
                      <a:r>
                        <a:rPr kumimoji="0" lang="pt-BR" sz="1100" b="1" kern="1200" dirty="0">
                          <a:solidFill>
                            <a:srgbClr val="000000"/>
                          </a:solidFill>
                          <a:latin typeface="+mn-lt"/>
                          <a:ea typeface="Times New Roman"/>
                          <a:cs typeface="Times New Roman"/>
                        </a:rPr>
                        <a:t>ANZA 1 HS. A</a:t>
                      </a:r>
                    </a:p>
                  </a:txBody>
                  <a:tcPr marL="9525" marR="9525" marT="9525" marB="0" anchor="b"/>
                </a:tc>
              </a:tr>
              <a:tr h="209197">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36</a:t>
                      </a: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3250</a:t>
                      </a: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PROF. DE SGDA. ENSE@ANZA 2 HS. B</a:t>
                      </a:r>
                    </a:p>
                  </a:txBody>
                  <a:tcPr marL="9525" marR="9525" marT="9525" marB="0" anchor="b"/>
                </a:tc>
              </a:tr>
              <a:tr h="209197">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36</a:t>
                      </a: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3256</a:t>
                      </a: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PROF. DE SGDA. ENSE@ANZA 3 HS. C</a:t>
                      </a:r>
                    </a:p>
                  </a:txBody>
                  <a:tcPr marL="9525" marR="9525" marT="9525" marB="0" anchor="b"/>
                </a:tc>
              </a:tr>
              <a:tr h="209197">
                <a:tc>
                  <a:txBody>
                    <a:bodyPr/>
                    <a:lstStyle/>
                    <a:p>
                      <a:pPr marL="0" algn="ctr" rtl="0" eaLnBrk="1" fontAlgn="b" latinLnBrk="0" hangingPunct="1">
                        <a:lnSpc>
                          <a:spcPct val="115000"/>
                        </a:lnSpc>
                        <a:spcAft>
                          <a:spcPts val="0"/>
                        </a:spcAft>
                      </a:pPr>
                      <a:r>
                        <a:rPr kumimoji="0" lang="es-ES" sz="1100" b="1" kern="1200" dirty="0" smtClean="0">
                          <a:solidFill>
                            <a:srgbClr val="000000"/>
                          </a:solidFill>
                          <a:latin typeface="+mn-lt"/>
                          <a:ea typeface="Times New Roman"/>
                          <a:cs typeface="Times New Roman"/>
                        </a:rPr>
                        <a:t>36</a:t>
                      </a:r>
                      <a:endParaRPr kumimoji="0" lang="es-MX" sz="1100" b="1" kern="1200" dirty="0">
                        <a:solidFill>
                          <a:srgbClr val="000000"/>
                        </a:solidFill>
                        <a:latin typeface="+mn-lt"/>
                        <a:ea typeface="Times New Roman"/>
                        <a:cs typeface="Times New Roman"/>
                      </a:endParaRPr>
                    </a:p>
                  </a:txBody>
                  <a:tcPr marL="9525" marR="9525" marT="9525" marB="0" anchor="b">
                    <a:solidFill>
                      <a:schemeClr val="accent2">
                        <a:lumMod val="60000"/>
                        <a:lumOff val="40000"/>
                      </a:schemeClr>
                    </a:solidFill>
                  </a:tcPr>
                </a:tc>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3262</a:t>
                      </a:r>
                    </a:p>
                  </a:txBody>
                  <a:tcPr marL="9525" marR="9525" marT="9525" marB="0" anchor="b">
                    <a:solidFill>
                      <a:schemeClr val="accent2">
                        <a:lumMod val="60000"/>
                        <a:lumOff val="40000"/>
                      </a:schemeClr>
                    </a:solidFill>
                  </a:tcPr>
                </a:tc>
                <a:tc>
                  <a:txBody>
                    <a:bodyPr/>
                    <a:lstStyle/>
                    <a:p>
                      <a:pPr marL="0" algn="l"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PROF. DE SGDA. ENSE@ANZA 4 HS. D</a:t>
                      </a:r>
                    </a:p>
                  </a:txBody>
                  <a:tcPr marL="9525" marR="9525" marT="9525" marB="0" anchor="b">
                    <a:solidFill>
                      <a:schemeClr val="accent2">
                        <a:lumMod val="60000"/>
                        <a:lumOff val="40000"/>
                      </a:schemeClr>
                    </a:solidFill>
                  </a:tcPr>
                </a:tc>
              </a:tr>
              <a:tr h="209197">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36</a:t>
                      </a: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solidFill>
                            <a:srgbClr val="000000"/>
                          </a:solidFill>
                          <a:latin typeface="+mn-lt"/>
                          <a:ea typeface="Times New Roman"/>
                          <a:cs typeface="Times New Roman"/>
                        </a:rPr>
                        <a:t>3268</a:t>
                      </a:r>
                    </a:p>
                  </a:txBody>
                  <a:tcPr marL="9525" marR="9525" marT="9525" marB="0" anchor="b"/>
                </a:tc>
                <a:tc>
                  <a:txBody>
                    <a:bodyPr/>
                    <a:lstStyle/>
                    <a:p>
                      <a:pPr marL="0" algn="l" rtl="0" eaLnBrk="1" fontAlgn="b" latinLnBrk="0" hangingPunct="1">
                        <a:lnSpc>
                          <a:spcPct val="115000"/>
                        </a:lnSpc>
                        <a:spcAft>
                          <a:spcPts val="0"/>
                        </a:spcAft>
                      </a:pPr>
                      <a:r>
                        <a:rPr kumimoji="0" lang="pt-BR" sz="1100" b="1" kern="1200" dirty="0">
                          <a:solidFill>
                            <a:srgbClr val="000000"/>
                          </a:solidFill>
                          <a:latin typeface="+mn-lt"/>
                          <a:ea typeface="Times New Roman"/>
                          <a:cs typeface="Times New Roman"/>
                        </a:rPr>
                        <a:t>PROF. DE SGDA. </a:t>
                      </a:r>
                      <a:r>
                        <a:rPr kumimoji="0" lang="pt-BR" sz="1100" b="1" kern="1200" dirty="0" err="1">
                          <a:solidFill>
                            <a:srgbClr val="000000"/>
                          </a:solidFill>
                          <a:latin typeface="+mn-lt"/>
                          <a:ea typeface="Times New Roman"/>
                          <a:cs typeface="Times New Roman"/>
                        </a:rPr>
                        <a:t>ENSE@</a:t>
                      </a:r>
                      <a:r>
                        <a:rPr kumimoji="0" lang="pt-BR" sz="1100" b="1" kern="1200" dirty="0">
                          <a:solidFill>
                            <a:srgbClr val="000000"/>
                          </a:solidFill>
                          <a:latin typeface="+mn-lt"/>
                          <a:ea typeface="Times New Roman"/>
                          <a:cs typeface="Times New Roman"/>
                        </a:rPr>
                        <a:t>ANZA 5 HS. E</a:t>
                      </a:r>
                    </a:p>
                  </a:txBody>
                  <a:tcPr marL="9525" marR="9525" marT="9525" marB="0" anchor="b"/>
                </a:tc>
              </a:tr>
            </a:tbl>
          </a:graphicData>
        </a:graphic>
      </p:graphicFrame>
      <p:graphicFrame>
        <p:nvGraphicFramePr>
          <p:cNvPr id="51" name="50 Tabla"/>
          <p:cNvGraphicFramePr>
            <a:graphicFrameLocks noGrp="1"/>
          </p:cNvGraphicFramePr>
          <p:nvPr/>
        </p:nvGraphicFramePr>
        <p:xfrm>
          <a:off x="5961416" y="673049"/>
          <a:ext cx="3063834" cy="5181584"/>
        </p:xfrm>
        <a:graphic>
          <a:graphicData uri="http://schemas.openxmlformats.org/drawingml/2006/table">
            <a:tbl>
              <a:tblPr firstRow="1" bandRow="1">
                <a:tableStyleId>{69C7853C-536D-4A76-A0AE-DD22124D55A5}</a:tableStyleId>
              </a:tblPr>
              <a:tblGrid>
                <a:gridCol w="310467"/>
                <a:gridCol w="388128"/>
                <a:gridCol w="2365239"/>
              </a:tblGrid>
              <a:tr h="343957">
                <a:tc>
                  <a:txBody>
                    <a:bodyPr/>
                    <a:lstStyle/>
                    <a:p>
                      <a:pPr marL="0" algn="ctr" rtl="0" eaLnBrk="1" fontAlgn="b" latinLnBrk="0" hangingPunct="1"/>
                      <a:r>
                        <a:rPr kumimoji="0" lang="es-MX" sz="1100" b="1" kern="1200" dirty="0" err="1" smtClean="0">
                          <a:solidFill>
                            <a:schemeClr val="tx1"/>
                          </a:solidFill>
                          <a:latin typeface="+mn-lt"/>
                        </a:rPr>
                        <a:t>Tot</a:t>
                      </a:r>
                      <a:r>
                        <a:rPr kumimoji="0" lang="es-MX" sz="1100" b="1" kern="1200" dirty="0" smtClean="0">
                          <a:solidFill>
                            <a:schemeClr val="tx1"/>
                          </a:solidFill>
                          <a:latin typeface="+mn-lt"/>
                        </a:rPr>
                        <a:t>.</a:t>
                      </a:r>
                      <a:endParaRPr kumimoji="0" lang="es-MX" sz="1100" b="1" kern="1200" dirty="0">
                        <a:solidFill>
                          <a:schemeClr val="tx1"/>
                        </a:solidFill>
                        <a:latin typeface="+mn-lt"/>
                        <a:ea typeface="Times New Roman"/>
                        <a:cs typeface="Times New Roman"/>
                      </a:endParaRPr>
                    </a:p>
                  </a:txBody>
                  <a:tcPr marL="8775" marR="8775" marT="8775" marB="0" anchor="ctr"/>
                </a:tc>
                <a:tc>
                  <a:txBody>
                    <a:bodyPr/>
                    <a:lstStyle/>
                    <a:p>
                      <a:pPr marL="0" algn="ctr" rtl="0" eaLnBrk="1" fontAlgn="b" latinLnBrk="0" hangingPunct="1"/>
                      <a:r>
                        <a:rPr kumimoji="0" lang="es-MX" sz="1100" b="1" kern="1200" dirty="0" err="1" smtClean="0">
                          <a:solidFill>
                            <a:schemeClr val="tx1"/>
                          </a:solidFill>
                          <a:latin typeface="+mn-lt"/>
                        </a:rPr>
                        <a:t>Tab</a:t>
                      </a:r>
                      <a:r>
                        <a:rPr kumimoji="0" lang="es-MX" sz="1100" b="1" kern="1200" dirty="0" smtClean="0">
                          <a:solidFill>
                            <a:schemeClr val="tx1"/>
                          </a:solidFill>
                          <a:latin typeface="+mn-lt"/>
                        </a:rPr>
                        <a:t> </a:t>
                      </a:r>
                      <a:r>
                        <a:rPr kumimoji="0" lang="es-MX" sz="1100" b="1" kern="1200" dirty="0" err="1" smtClean="0">
                          <a:solidFill>
                            <a:schemeClr val="tx1"/>
                          </a:solidFill>
                          <a:latin typeface="+mn-lt"/>
                        </a:rPr>
                        <a:t>Simp</a:t>
                      </a:r>
                      <a:r>
                        <a:rPr kumimoji="0" lang="es-MX" sz="1100" b="1" kern="1200" dirty="0" smtClean="0">
                          <a:solidFill>
                            <a:schemeClr val="tx1"/>
                          </a:solidFill>
                          <a:latin typeface="+mn-lt"/>
                        </a:rPr>
                        <a:t>.</a:t>
                      </a:r>
                      <a:endParaRPr kumimoji="0" lang="es-MX" sz="1100" b="1" kern="1200" dirty="0" smtClean="0">
                        <a:solidFill>
                          <a:schemeClr val="tx1"/>
                        </a:solidFill>
                        <a:latin typeface="+mn-lt"/>
                        <a:ea typeface="Times New Roman"/>
                        <a:cs typeface="Times New Roman"/>
                      </a:endParaRPr>
                    </a:p>
                  </a:txBody>
                  <a:tcPr marL="8775" marR="8775" marT="8775" marB="0" anchor="ctr"/>
                </a:tc>
                <a:tc>
                  <a:txBody>
                    <a:bodyPr/>
                    <a:lstStyle/>
                    <a:p>
                      <a:pPr algn="ctr" fontAlgn="b"/>
                      <a:r>
                        <a:rPr kumimoji="0" lang="es-MX" sz="1100" b="1" kern="1200" dirty="0" smtClean="0">
                          <a:solidFill>
                            <a:schemeClr val="tx1"/>
                          </a:solidFill>
                          <a:latin typeface="+mn-lt"/>
                        </a:rPr>
                        <a:t>Descripción</a:t>
                      </a:r>
                      <a:endParaRPr kumimoji="0" lang="es-MX" sz="1100" b="1" kern="1200" dirty="0">
                        <a:solidFill>
                          <a:schemeClr val="tx1"/>
                        </a:solidFill>
                        <a:latin typeface="+mn-lt"/>
                        <a:ea typeface="Times New Roman"/>
                        <a:cs typeface="Times New Roman"/>
                      </a:endParaRPr>
                    </a:p>
                  </a:txBody>
                  <a:tcPr marL="8775" marR="8775" marT="8775" marB="0" anchor="ctr"/>
                </a:tc>
              </a:tr>
              <a:tr h="227644">
                <a:tc>
                  <a:txBody>
                    <a:bodyPr/>
                    <a:lstStyle/>
                    <a:p>
                      <a:pPr marL="0" algn="ctr" rtl="0" eaLnBrk="1" fontAlgn="b" latinLnBrk="0" hangingPunct="1">
                        <a:lnSpc>
                          <a:spcPct val="115000"/>
                        </a:lnSpc>
                        <a:spcAft>
                          <a:spcPts val="0"/>
                        </a:spcAft>
                      </a:pPr>
                      <a:r>
                        <a:rPr kumimoji="0" lang="es-MX" sz="1100" b="1" kern="1200" dirty="0">
                          <a:latin typeface="+mn-lt"/>
                        </a:rPr>
                        <a:t>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latin typeface="+mn-lt"/>
                        </a:rPr>
                        <a:t>3280</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l" rtl="0" eaLnBrk="1" fontAlgn="b" latinLnBrk="0" hangingPunct="1">
                        <a:lnSpc>
                          <a:spcPct val="115000"/>
                        </a:lnSpc>
                        <a:spcAft>
                          <a:spcPts val="0"/>
                        </a:spcAft>
                      </a:pPr>
                      <a:r>
                        <a:rPr kumimoji="0" lang="pt-BR" sz="1100" b="1" kern="1200" dirty="0">
                          <a:latin typeface="+mn-lt"/>
                        </a:rPr>
                        <a:t>PROF. ENCAUZADOR 8 HS. A</a:t>
                      </a:r>
                      <a:endParaRPr kumimoji="0" lang="pt-BR" sz="1100" b="1" kern="1200" dirty="0">
                        <a:solidFill>
                          <a:srgbClr val="000000"/>
                        </a:solidFill>
                        <a:latin typeface="+mn-lt"/>
                        <a:ea typeface="Times New Roman"/>
                        <a:cs typeface="Times New Roman"/>
                      </a:endParaRPr>
                    </a:p>
                  </a:txBody>
                  <a:tcPr marL="9525" marR="9525" marT="9525" marB="0" anchor="b"/>
                </a:tc>
              </a:tr>
              <a:tr h="227644">
                <a:tc>
                  <a:txBody>
                    <a:bodyPr/>
                    <a:lstStyle/>
                    <a:p>
                      <a:pPr marL="0" algn="ctr" rtl="0" eaLnBrk="1" fontAlgn="b" latinLnBrk="0" hangingPunct="1">
                        <a:lnSpc>
                          <a:spcPct val="115000"/>
                        </a:lnSpc>
                        <a:spcAft>
                          <a:spcPts val="0"/>
                        </a:spcAft>
                      </a:pPr>
                      <a:r>
                        <a:rPr kumimoji="0" lang="es-MX" sz="1100" b="1" kern="1200" dirty="0">
                          <a:latin typeface="+mn-lt"/>
                        </a:rPr>
                        <a:t>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latin typeface="+mn-lt"/>
                        </a:rPr>
                        <a:t>3286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latin typeface="+mn-lt"/>
                        </a:rPr>
                        <a:t>PROF. ENCAUZADOR 20 HS. B.</a:t>
                      </a:r>
                      <a:endParaRPr kumimoji="0" lang="es-MX" sz="1100" b="1" kern="1200" dirty="0">
                        <a:solidFill>
                          <a:srgbClr val="000000"/>
                        </a:solidFill>
                        <a:latin typeface="+mn-lt"/>
                        <a:ea typeface="Times New Roman"/>
                        <a:cs typeface="Times New Roman"/>
                      </a:endParaRPr>
                    </a:p>
                  </a:txBody>
                  <a:tcPr marL="9525" marR="9525" marT="9525" marB="0" anchor="b"/>
                </a:tc>
              </a:tr>
              <a:tr h="227644">
                <a:tc>
                  <a:txBody>
                    <a:bodyPr/>
                    <a:lstStyle/>
                    <a:p>
                      <a:pPr marL="0" algn="ctr" rtl="0" eaLnBrk="1" fontAlgn="b" latinLnBrk="0" hangingPunct="1">
                        <a:lnSpc>
                          <a:spcPct val="115000"/>
                        </a:lnSpc>
                        <a:spcAft>
                          <a:spcPts val="0"/>
                        </a:spcAft>
                      </a:pPr>
                      <a:r>
                        <a:rPr kumimoji="0" lang="es-MX" sz="1100" b="1" kern="1200" dirty="0">
                          <a:latin typeface="+mn-lt"/>
                        </a:rPr>
                        <a:t>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latin typeface="+mn-lt"/>
                        </a:rPr>
                        <a:t>3292</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l" rtl="0" eaLnBrk="1" fontAlgn="b" latinLnBrk="0" hangingPunct="1">
                        <a:lnSpc>
                          <a:spcPct val="115000"/>
                        </a:lnSpc>
                        <a:spcAft>
                          <a:spcPts val="0"/>
                        </a:spcAft>
                      </a:pPr>
                      <a:r>
                        <a:rPr kumimoji="0" lang="pt-BR" sz="1100" b="1" kern="1200" dirty="0">
                          <a:latin typeface="+mn-lt"/>
                        </a:rPr>
                        <a:t>PROF. PREPARADOR 3 HS. A</a:t>
                      </a:r>
                      <a:endParaRPr kumimoji="0" lang="pt-BR" sz="1100" b="1" kern="1200" dirty="0">
                        <a:solidFill>
                          <a:srgbClr val="000000"/>
                        </a:solidFill>
                        <a:latin typeface="+mn-lt"/>
                        <a:ea typeface="Times New Roman"/>
                        <a:cs typeface="Times New Roman"/>
                      </a:endParaRPr>
                    </a:p>
                  </a:txBody>
                  <a:tcPr marL="9525" marR="9525" marT="9525" marB="0" anchor="b"/>
                </a:tc>
              </a:tr>
              <a:tr h="227644">
                <a:tc>
                  <a:txBody>
                    <a:bodyPr/>
                    <a:lstStyle/>
                    <a:p>
                      <a:pPr marL="0" algn="ctr" rtl="0" eaLnBrk="1" fontAlgn="b" latinLnBrk="0" hangingPunct="1">
                        <a:lnSpc>
                          <a:spcPct val="115000"/>
                        </a:lnSpc>
                        <a:spcAft>
                          <a:spcPts val="0"/>
                        </a:spcAft>
                      </a:pPr>
                      <a:r>
                        <a:rPr kumimoji="0" lang="es-MX" sz="1100" b="1" kern="1200" dirty="0">
                          <a:latin typeface="+mn-lt"/>
                        </a:rPr>
                        <a:t>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latin typeface="+mn-lt"/>
                        </a:rPr>
                        <a:t>3298</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latin typeface="+mn-lt"/>
                        </a:rPr>
                        <a:t>PROF. PREPARADOR 4 HS. B</a:t>
                      </a:r>
                      <a:endParaRPr kumimoji="0" lang="es-MX" sz="1100" b="1" kern="1200" dirty="0">
                        <a:solidFill>
                          <a:srgbClr val="000000"/>
                        </a:solidFill>
                        <a:latin typeface="+mn-lt"/>
                        <a:ea typeface="Times New Roman"/>
                        <a:cs typeface="Times New Roman"/>
                      </a:endParaRPr>
                    </a:p>
                  </a:txBody>
                  <a:tcPr marL="9525" marR="9525" marT="9525" marB="0" anchor="b"/>
                </a:tc>
              </a:tr>
              <a:tr h="227644">
                <a:tc>
                  <a:txBody>
                    <a:bodyPr/>
                    <a:lstStyle/>
                    <a:p>
                      <a:pPr marL="0" algn="ctr" rtl="0" eaLnBrk="1" fontAlgn="b" latinLnBrk="0" hangingPunct="1">
                        <a:lnSpc>
                          <a:spcPct val="115000"/>
                        </a:lnSpc>
                        <a:spcAft>
                          <a:spcPts val="0"/>
                        </a:spcAft>
                      </a:pPr>
                      <a:r>
                        <a:rPr kumimoji="0" lang="es-MX" sz="1100" b="1" kern="1200" dirty="0">
                          <a:latin typeface="+mn-lt"/>
                        </a:rPr>
                        <a:t>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latin typeface="+mn-lt"/>
                        </a:rPr>
                        <a:t>3304</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latin typeface="+mn-lt"/>
                        </a:rPr>
                        <a:t>PROF. PREPARADOR 5 HS. C</a:t>
                      </a:r>
                      <a:endParaRPr kumimoji="0" lang="es-MX" sz="1100" b="1" kern="1200" dirty="0">
                        <a:solidFill>
                          <a:srgbClr val="000000"/>
                        </a:solidFill>
                        <a:latin typeface="+mn-lt"/>
                        <a:ea typeface="Times New Roman"/>
                        <a:cs typeface="Times New Roman"/>
                      </a:endParaRPr>
                    </a:p>
                  </a:txBody>
                  <a:tcPr marL="9525" marR="9525" marT="9525" marB="0" anchor="b"/>
                </a:tc>
              </a:tr>
              <a:tr h="227644">
                <a:tc>
                  <a:txBody>
                    <a:bodyPr/>
                    <a:lstStyle/>
                    <a:p>
                      <a:pPr marL="0" algn="ctr" rtl="0" eaLnBrk="1" fontAlgn="b" latinLnBrk="0" hangingPunct="1">
                        <a:lnSpc>
                          <a:spcPct val="115000"/>
                        </a:lnSpc>
                        <a:spcAft>
                          <a:spcPts val="0"/>
                        </a:spcAft>
                      </a:pPr>
                      <a:r>
                        <a:rPr kumimoji="0" lang="es-MX" sz="1100" b="1" kern="1200" dirty="0">
                          <a:latin typeface="+mn-lt"/>
                        </a:rPr>
                        <a:t>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latin typeface="+mn-lt"/>
                        </a:rPr>
                        <a:t>3310</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l" rtl="0" eaLnBrk="1" fontAlgn="b" latinLnBrk="0" hangingPunct="1">
                        <a:lnSpc>
                          <a:spcPct val="115000"/>
                        </a:lnSpc>
                        <a:spcAft>
                          <a:spcPts val="0"/>
                        </a:spcAft>
                      </a:pPr>
                      <a:r>
                        <a:rPr kumimoji="0" lang="pt-BR" sz="1100" b="1" kern="1200" dirty="0">
                          <a:latin typeface="+mn-lt"/>
                        </a:rPr>
                        <a:t>PROF. PREPARADOR 8 HS. E</a:t>
                      </a:r>
                      <a:endParaRPr kumimoji="0" lang="pt-BR" sz="1100" b="1" kern="1200" dirty="0">
                        <a:solidFill>
                          <a:srgbClr val="000000"/>
                        </a:solidFill>
                        <a:latin typeface="+mn-lt"/>
                        <a:ea typeface="Times New Roman"/>
                        <a:cs typeface="Times New Roman"/>
                      </a:endParaRPr>
                    </a:p>
                  </a:txBody>
                  <a:tcPr marL="9525" marR="9525" marT="9525" marB="0" anchor="b"/>
                </a:tc>
              </a:tr>
              <a:tr h="227644">
                <a:tc>
                  <a:txBody>
                    <a:bodyPr/>
                    <a:lstStyle/>
                    <a:p>
                      <a:pPr marL="0" algn="ctr" rtl="0" eaLnBrk="1" fontAlgn="b" latinLnBrk="0" hangingPunct="1">
                        <a:lnSpc>
                          <a:spcPct val="115000"/>
                        </a:lnSpc>
                        <a:spcAft>
                          <a:spcPts val="0"/>
                        </a:spcAft>
                      </a:pPr>
                      <a:r>
                        <a:rPr kumimoji="0" lang="es-MX" sz="1100" b="1" kern="1200" dirty="0">
                          <a:latin typeface="+mn-lt"/>
                        </a:rPr>
                        <a:t>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latin typeface="+mn-lt"/>
                        </a:rPr>
                        <a:t>3316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latin typeface="+mn-lt"/>
                        </a:rPr>
                        <a:t>PROF. PREPARADOR 10 HS. F</a:t>
                      </a:r>
                      <a:endParaRPr kumimoji="0" lang="es-MX" sz="1100" b="1" kern="1200" dirty="0">
                        <a:solidFill>
                          <a:srgbClr val="000000"/>
                        </a:solidFill>
                        <a:latin typeface="+mn-lt"/>
                        <a:ea typeface="Times New Roman"/>
                        <a:cs typeface="Times New Roman"/>
                      </a:endParaRPr>
                    </a:p>
                  </a:txBody>
                  <a:tcPr marL="9525" marR="9525" marT="9525" marB="0" anchor="b"/>
                </a:tc>
              </a:tr>
              <a:tr h="227644">
                <a:tc>
                  <a:txBody>
                    <a:bodyPr/>
                    <a:lstStyle/>
                    <a:p>
                      <a:pPr marL="0" algn="ctr" rtl="0" eaLnBrk="1" fontAlgn="b" latinLnBrk="0" hangingPunct="1">
                        <a:lnSpc>
                          <a:spcPct val="115000"/>
                        </a:lnSpc>
                        <a:spcAft>
                          <a:spcPts val="0"/>
                        </a:spcAft>
                      </a:pPr>
                      <a:r>
                        <a:rPr kumimoji="0" lang="es-MX" sz="1100" b="1" kern="1200" dirty="0">
                          <a:latin typeface="+mn-lt"/>
                        </a:rPr>
                        <a:t>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latin typeface="+mn-lt"/>
                        </a:rPr>
                        <a:t>3322</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latin typeface="+mn-lt"/>
                        </a:rPr>
                        <a:t>PROF. PREPARADOR 12 HS. G</a:t>
                      </a:r>
                      <a:endParaRPr kumimoji="0" lang="es-MX" sz="1100" b="1" kern="1200" dirty="0">
                        <a:solidFill>
                          <a:srgbClr val="000000"/>
                        </a:solidFill>
                        <a:latin typeface="+mn-lt"/>
                        <a:ea typeface="Times New Roman"/>
                        <a:cs typeface="Times New Roman"/>
                      </a:endParaRPr>
                    </a:p>
                  </a:txBody>
                  <a:tcPr marL="9525" marR="9525" marT="9525" marB="0" anchor="b"/>
                </a:tc>
              </a:tr>
              <a:tr h="227644">
                <a:tc>
                  <a:txBody>
                    <a:bodyPr/>
                    <a:lstStyle/>
                    <a:p>
                      <a:pPr marL="0" algn="ctr" rtl="0" eaLnBrk="1" fontAlgn="b" latinLnBrk="0" hangingPunct="1">
                        <a:lnSpc>
                          <a:spcPct val="115000"/>
                        </a:lnSpc>
                        <a:spcAft>
                          <a:spcPts val="0"/>
                        </a:spcAft>
                      </a:pPr>
                      <a:r>
                        <a:rPr kumimoji="0" lang="es-MX" sz="1100" b="1" kern="1200" dirty="0">
                          <a:latin typeface="+mn-lt"/>
                        </a:rPr>
                        <a:t>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latin typeface="+mn-lt"/>
                        </a:rPr>
                        <a:t>3328</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l" rtl="0" eaLnBrk="1" fontAlgn="b" latinLnBrk="0" hangingPunct="1">
                        <a:lnSpc>
                          <a:spcPct val="115000"/>
                        </a:lnSpc>
                        <a:spcAft>
                          <a:spcPts val="0"/>
                        </a:spcAft>
                      </a:pPr>
                      <a:r>
                        <a:rPr kumimoji="0" lang="pt-BR" sz="1100" b="1" kern="1200" dirty="0">
                          <a:latin typeface="+mn-lt"/>
                        </a:rPr>
                        <a:t>PROF. PREPARADOR 16 HS. H</a:t>
                      </a:r>
                      <a:endParaRPr kumimoji="0" lang="pt-BR" sz="1100" b="1" kern="1200" dirty="0">
                        <a:solidFill>
                          <a:srgbClr val="000000"/>
                        </a:solidFill>
                        <a:latin typeface="+mn-lt"/>
                        <a:ea typeface="Times New Roman"/>
                        <a:cs typeface="Times New Roman"/>
                      </a:endParaRPr>
                    </a:p>
                  </a:txBody>
                  <a:tcPr marL="9525" marR="9525" marT="9525" marB="0" anchor="b"/>
                </a:tc>
              </a:tr>
              <a:tr h="227644">
                <a:tc>
                  <a:txBody>
                    <a:bodyPr/>
                    <a:lstStyle/>
                    <a:p>
                      <a:pPr marL="0" algn="ctr" rtl="0" eaLnBrk="1" fontAlgn="b" latinLnBrk="0" hangingPunct="1">
                        <a:lnSpc>
                          <a:spcPct val="115000"/>
                        </a:lnSpc>
                        <a:spcAft>
                          <a:spcPts val="0"/>
                        </a:spcAft>
                      </a:pPr>
                      <a:r>
                        <a:rPr kumimoji="0" lang="es-MX" sz="1100" b="1" kern="1200" dirty="0">
                          <a:latin typeface="+mn-lt"/>
                        </a:rPr>
                        <a:t>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latin typeface="+mn-lt"/>
                        </a:rPr>
                        <a:t>3334</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l" rtl="0" eaLnBrk="1" fontAlgn="b" latinLnBrk="0" hangingPunct="1">
                        <a:lnSpc>
                          <a:spcPct val="115000"/>
                        </a:lnSpc>
                        <a:spcAft>
                          <a:spcPts val="0"/>
                        </a:spcAft>
                      </a:pPr>
                      <a:r>
                        <a:rPr kumimoji="0" lang="pt-BR" sz="1100" b="1" kern="1200" dirty="0">
                          <a:latin typeface="+mn-lt"/>
                        </a:rPr>
                        <a:t>PROF. PREPARADOR 20 HS. J</a:t>
                      </a:r>
                      <a:endParaRPr kumimoji="0" lang="pt-BR" sz="1100" b="1" kern="1200" dirty="0">
                        <a:solidFill>
                          <a:srgbClr val="000000"/>
                        </a:solidFill>
                        <a:latin typeface="+mn-lt"/>
                        <a:ea typeface="Times New Roman"/>
                        <a:cs typeface="Times New Roman"/>
                      </a:endParaRPr>
                    </a:p>
                  </a:txBody>
                  <a:tcPr marL="9525" marR="9525" marT="9525" marB="0" anchor="b"/>
                </a:tc>
              </a:tr>
              <a:tr h="227644">
                <a:tc>
                  <a:txBody>
                    <a:bodyPr/>
                    <a:lstStyle/>
                    <a:p>
                      <a:pPr marL="0" algn="ctr" rtl="0" eaLnBrk="1" fontAlgn="b" latinLnBrk="0" hangingPunct="1">
                        <a:lnSpc>
                          <a:spcPct val="115000"/>
                        </a:lnSpc>
                        <a:spcAft>
                          <a:spcPts val="0"/>
                        </a:spcAft>
                      </a:pPr>
                      <a:r>
                        <a:rPr kumimoji="0" lang="es-MX" sz="1100" b="1" kern="1200" dirty="0">
                          <a:latin typeface="+mn-lt"/>
                        </a:rPr>
                        <a:t>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latin typeface="+mn-lt"/>
                        </a:rPr>
                        <a:t>3340</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latin typeface="+mn-lt"/>
                        </a:rPr>
                        <a:t>PROF. PREPARADOR 24 HS. K</a:t>
                      </a:r>
                      <a:endParaRPr kumimoji="0" lang="es-MX" sz="1100" b="1" kern="1200" dirty="0">
                        <a:solidFill>
                          <a:srgbClr val="000000"/>
                        </a:solidFill>
                        <a:latin typeface="+mn-lt"/>
                        <a:ea typeface="Times New Roman"/>
                        <a:cs typeface="Times New Roman"/>
                      </a:endParaRPr>
                    </a:p>
                  </a:txBody>
                  <a:tcPr marL="9525" marR="9525" marT="9525" marB="0" anchor="b"/>
                </a:tc>
              </a:tr>
              <a:tr h="227644">
                <a:tc>
                  <a:txBody>
                    <a:bodyPr/>
                    <a:lstStyle/>
                    <a:p>
                      <a:pPr marL="0" algn="ctr" rtl="0" eaLnBrk="1" fontAlgn="b" latinLnBrk="0" hangingPunct="1">
                        <a:lnSpc>
                          <a:spcPct val="115000"/>
                        </a:lnSpc>
                        <a:spcAft>
                          <a:spcPts val="0"/>
                        </a:spcAft>
                      </a:pPr>
                      <a:r>
                        <a:rPr kumimoji="0" lang="es-MX" sz="1100" b="1" kern="1200" dirty="0">
                          <a:latin typeface="+mn-lt"/>
                        </a:rPr>
                        <a:t>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latin typeface="+mn-lt"/>
                        </a:rPr>
                        <a:t>3346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latin typeface="+mn-lt"/>
                        </a:rPr>
                        <a:t>PROF. PREPARADOR 25 HS. L</a:t>
                      </a:r>
                      <a:endParaRPr kumimoji="0" lang="es-MX" sz="1100" b="1" kern="1200" dirty="0">
                        <a:solidFill>
                          <a:srgbClr val="000000"/>
                        </a:solidFill>
                        <a:latin typeface="+mn-lt"/>
                        <a:ea typeface="Times New Roman"/>
                        <a:cs typeface="Times New Roman"/>
                      </a:endParaRPr>
                    </a:p>
                  </a:txBody>
                  <a:tcPr marL="9525" marR="9525" marT="9525" marB="0" anchor="b"/>
                </a:tc>
              </a:tr>
              <a:tr h="248435">
                <a:tc>
                  <a:txBody>
                    <a:bodyPr/>
                    <a:lstStyle/>
                    <a:p>
                      <a:pPr marL="0" algn="ctr" rtl="0" eaLnBrk="1" fontAlgn="b" latinLnBrk="0" hangingPunct="1">
                        <a:lnSpc>
                          <a:spcPct val="115000"/>
                        </a:lnSpc>
                        <a:spcAft>
                          <a:spcPts val="0"/>
                        </a:spcAft>
                      </a:pPr>
                      <a:r>
                        <a:rPr kumimoji="0" lang="es-MX" sz="1100" b="1" kern="1200" dirty="0">
                          <a:latin typeface="+mn-lt"/>
                        </a:rPr>
                        <a:t>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latin typeface="+mn-lt"/>
                        </a:rPr>
                        <a:t>3352</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latin typeface="+mn-lt"/>
                        </a:rPr>
                        <a:t>PROF. PREPARADOR 30 HS. M</a:t>
                      </a:r>
                      <a:endParaRPr kumimoji="0" lang="es-MX" sz="1100" b="1" kern="1200" dirty="0">
                        <a:solidFill>
                          <a:srgbClr val="000000"/>
                        </a:solidFill>
                        <a:latin typeface="+mn-lt"/>
                        <a:ea typeface="Times New Roman"/>
                        <a:cs typeface="Times New Roman"/>
                      </a:endParaRPr>
                    </a:p>
                  </a:txBody>
                  <a:tcPr marL="9525" marR="9525" marT="9525" marB="0" anchor="b"/>
                </a:tc>
              </a:tr>
              <a:tr h="206374">
                <a:tc>
                  <a:txBody>
                    <a:bodyPr/>
                    <a:lstStyle/>
                    <a:p>
                      <a:pPr marL="0" algn="ctr" rtl="0" eaLnBrk="1" fontAlgn="b" latinLnBrk="0" hangingPunct="1">
                        <a:lnSpc>
                          <a:spcPct val="115000"/>
                        </a:lnSpc>
                        <a:spcAft>
                          <a:spcPts val="0"/>
                        </a:spcAft>
                      </a:pPr>
                      <a:r>
                        <a:rPr kumimoji="0" lang="es-MX" sz="1100" b="1" kern="1200" dirty="0">
                          <a:latin typeface="+mn-lt"/>
                        </a:rPr>
                        <a:t>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latin typeface="+mn-lt"/>
                        </a:rPr>
                        <a:t>3358</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latin typeface="+mn-lt"/>
                        </a:rPr>
                        <a:t>PROFESOR 12 HS. (DIRECTOR GENERAL)</a:t>
                      </a:r>
                      <a:endParaRPr kumimoji="0" lang="es-MX" sz="1100" b="1" kern="1200" dirty="0">
                        <a:solidFill>
                          <a:srgbClr val="000000"/>
                        </a:solidFill>
                        <a:latin typeface="+mn-lt"/>
                        <a:ea typeface="Times New Roman"/>
                        <a:cs typeface="Times New Roman"/>
                      </a:endParaRPr>
                    </a:p>
                  </a:txBody>
                  <a:tcPr marL="9525" marR="9525" marT="9525" marB="0" anchor="b"/>
                </a:tc>
              </a:tr>
              <a:tr h="206374">
                <a:tc>
                  <a:txBody>
                    <a:bodyPr/>
                    <a:lstStyle/>
                    <a:p>
                      <a:pPr marL="0" algn="ctr" rtl="0" eaLnBrk="1" fontAlgn="b" latinLnBrk="0" hangingPunct="1">
                        <a:lnSpc>
                          <a:spcPct val="115000"/>
                        </a:lnSpc>
                        <a:spcAft>
                          <a:spcPts val="0"/>
                        </a:spcAft>
                      </a:pPr>
                      <a:r>
                        <a:rPr kumimoji="0" lang="es-MX" sz="1100" b="1" kern="1200" dirty="0">
                          <a:latin typeface="+mn-lt"/>
                        </a:rPr>
                        <a:t>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latin typeface="+mn-lt"/>
                        </a:rPr>
                        <a:t>3360</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latin typeface="+mn-lt"/>
                        </a:rPr>
                        <a:t>PROF. PREPARADOR 7 HS. D</a:t>
                      </a:r>
                      <a:endParaRPr kumimoji="0" lang="es-MX" sz="1100" b="1" kern="1200" dirty="0">
                        <a:solidFill>
                          <a:srgbClr val="000000"/>
                        </a:solidFill>
                        <a:latin typeface="+mn-lt"/>
                        <a:ea typeface="Times New Roman"/>
                        <a:cs typeface="Times New Roman"/>
                      </a:endParaRPr>
                    </a:p>
                  </a:txBody>
                  <a:tcPr marL="9525" marR="9525" marT="9525" marB="0" anchor="b"/>
                </a:tc>
              </a:tr>
              <a:tr h="206374">
                <a:tc>
                  <a:txBody>
                    <a:bodyPr/>
                    <a:lstStyle/>
                    <a:p>
                      <a:pPr marL="0" algn="ctr" rtl="0" eaLnBrk="1" fontAlgn="b" latinLnBrk="0" hangingPunct="1">
                        <a:lnSpc>
                          <a:spcPct val="115000"/>
                        </a:lnSpc>
                        <a:spcAft>
                          <a:spcPts val="0"/>
                        </a:spcAft>
                      </a:pPr>
                      <a:r>
                        <a:rPr kumimoji="0" lang="es-MX" sz="1100" b="1" kern="1200" dirty="0">
                          <a:latin typeface="+mn-lt"/>
                        </a:rPr>
                        <a:t>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latin typeface="+mn-lt"/>
                        </a:rPr>
                        <a:t>3366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l" rtl="0" eaLnBrk="1" fontAlgn="b" latinLnBrk="0" hangingPunct="1">
                        <a:lnSpc>
                          <a:spcPct val="115000"/>
                        </a:lnSpc>
                        <a:spcAft>
                          <a:spcPts val="0"/>
                        </a:spcAft>
                      </a:pPr>
                      <a:r>
                        <a:rPr kumimoji="0" lang="pt-BR" sz="1100" b="1" kern="1200" dirty="0">
                          <a:latin typeface="+mn-lt"/>
                        </a:rPr>
                        <a:t>PROF. PREPARADOR 18 HS. I</a:t>
                      </a:r>
                      <a:endParaRPr kumimoji="0" lang="pt-BR" sz="1100" b="1" kern="1200" dirty="0">
                        <a:solidFill>
                          <a:srgbClr val="000000"/>
                        </a:solidFill>
                        <a:latin typeface="+mn-lt"/>
                        <a:ea typeface="Times New Roman"/>
                        <a:cs typeface="Times New Roman"/>
                      </a:endParaRPr>
                    </a:p>
                  </a:txBody>
                  <a:tcPr marL="9525" marR="9525" marT="9525" marB="0" anchor="b"/>
                </a:tc>
              </a:tr>
              <a:tr h="206374">
                <a:tc>
                  <a:txBody>
                    <a:bodyPr/>
                    <a:lstStyle/>
                    <a:p>
                      <a:pPr marL="0" algn="ctr" rtl="0" eaLnBrk="1" fontAlgn="b" latinLnBrk="0" hangingPunct="1">
                        <a:lnSpc>
                          <a:spcPct val="115000"/>
                        </a:lnSpc>
                        <a:spcAft>
                          <a:spcPts val="0"/>
                        </a:spcAft>
                      </a:pPr>
                      <a:r>
                        <a:rPr kumimoji="0" lang="es-MX" sz="1100" b="1" kern="1200" dirty="0">
                          <a:latin typeface="+mn-lt"/>
                        </a:rPr>
                        <a:t>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latin typeface="+mn-lt"/>
                        </a:rPr>
                        <a:t>3377</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l" rtl="0" eaLnBrk="1" fontAlgn="b" latinLnBrk="0" hangingPunct="1">
                        <a:lnSpc>
                          <a:spcPct val="115000"/>
                        </a:lnSpc>
                        <a:spcAft>
                          <a:spcPts val="0"/>
                        </a:spcAft>
                      </a:pPr>
                      <a:r>
                        <a:rPr kumimoji="0" lang="pt-BR" sz="1100" b="1" kern="1200" dirty="0">
                          <a:latin typeface="+mn-lt"/>
                        </a:rPr>
                        <a:t>PROFESOR PREPARADOR 9 HRS N</a:t>
                      </a:r>
                      <a:endParaRPr kumimoji="0" lang="pt-BR" sz="1100" b="1" kern="1200" dirty="0">
                        <a:solidFill>
                          <a:srgbClr val="000000"/>
                        </a:solidFill>
                        <a:latin typeface="+mn-lt"/>
                        <a:ea typeface="Times New Roman"/>
                        <a:cs typeface="Times New Roman"/>
                      </a:endParaRPr>
                    </a:p>
                  </a:txBody>
                  <a:tcPr marL="9525" marR="9525" marT="9525" marB="0" anchor="b"/>
                </a:tc>
              </a:tr>
              <a:tr h="206374">
                <a:tc>
                  <a:txBody>
                    <a:bodyPr/>
                    <a:lstStyle/>
                    <a:p>
                      <a:pPr marL="0" algn="ctr" rtl="0" eaLnBrk="1" fontAlgn="b" latinLnBrk="0" hangingPunct="1">
                        <a:lnSpc>
                          <a:spcPct val="115000"/>
                        </a:lnSpc>
                        <a:spcAft>
                          <a:spcPts val="0"/>
                        </a:spcAft>
                      </a:pPr>
                      <a:r>
                        <a:rPr kumimoji="0" lang="es-MX" sz="1100" b="1" kern="1200" dirty="0">
                          <a:latin typeface="+mn-lt"/>
                        </a:rPr>
                        <a:t>36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latin typeface="+mn-lt"/>
                        </a:rPr>
                        <a:t>3383</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l" rtl="0" eaLnBrk="1" fontAlgn="b" latinLnBrk="0" hangingPunct="1">
                        <a:lnSpc>
                          <a:spcPct val="115000"/>
                        </a:lnSpc>
                        <a:spcAft>
                          <a:spcPts val="0"/>
                        </a:spcAft>
                      </a:pPr>
                      <a:r>
                        <a:rPr kumimoji="0" lang="es-MX" sz="1100" b="1" kern="1200" dirty="0">
                          <a:latin typeface="+mn-lt"/>
                        </a:rPr>
                        <a:t>PROFR. SEGUNDA ENSE#ANZA "G" 19</a:t>
                      </a:r>
                      <a:endParaRPr kumimoji="0" lang="es-MX" sz="1100" b="1" kern="1200" dirty="0">
                        <a:solidFill>
                          <a:srgbClr val="000000"/>
                        </a:solidFill>
                        <a:latin typeface="+mn-lt"/>
                        <a:ea typeface="Times New Roman"/>
                        <a:cs typeface="Times New Roman"/>
                      </a:endParaRPr>
                    </a:p>
                  </a:txBody>
                  <a:tcPr marL="9525" marR="9525" marT="9525" marB="0" anchor="b"/>
                </a:tc>
              </a:tr>
              <a:tr h="206374">
                <a:tc>
                  <a:txBody>
                    <a:bodyPr/>
                    <a:lstStyle/>
                    <a:p>
                      <a:pPr marL="0" algn="ctr" rtl="0" eaLnBrk="1" fontAlgn="b" latinLnBrk="0" hangingPunct="1">
                        <a:lnSpc>
                          <a:spcPct val="115000"/>
                        </a:lnSpc>
                        <a:spcAft>
                          <a:spcPts val="0"/>
                        </a:spcAft>
                      </a:pPr>
                      <a:r>
                        <a:rPr kumimoji="0" lang="es-MX" sz="1100" b="1" kern="1200" dirty="0">
                          <a:latin typeface="+mn-lt"/>
                        </a:rPr>
                        <a:t>36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latin typeface="+mn-lt"/>
                        </a:rPr>
                        <a:t>3389</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l" rtl="0" eaLnBrk="1" fontAlgn="b" latinLnBrk="0" hangingPunct="1">
                        <a:lnSpc>
                          <a:spcPct val="115000"/>
                        </a:lnSpc>
                        <a:spcAft>
                          <a:spcPts val="0"/>
                        </a:spcAft>
                      </a:pPr>
                      <a:r>
                        <a:rPr kumimoji="0" lang="nb-NO" sz="1100" b="1" kern="1200" dirty="0">
                          <a:latin typeface="+mn-lt"/>
                        </a:rPr>
                        <a:t>PROFR. SEG. ENS. 7 HS. H</a:t>
                      </a:r>
                      <a:endParaRPr kumimoji="0" lang="nb-NO" sz="1100" b="1" kern="1200" dirty="0">
                        <a:solidFill>
                          <a:srgbClr val="000000"/>
                        </a:solidFill>
                        <a:latin typeface="+mn-lt"/>
                        <a:ea typeface="Times New Roman"/>
                        <a:cs typeface="Times New Roman"/>
                      </a:endParaRPr>
                    </a:p>
                  </a:txBody>
                  <a:tcPr marL="9525" marR="9525" marT="9525" marB="0" anchor="b"/>
                </a:tc>
              </a:tr>
              <a:tr h="206374">
                <a:tc>
                  <a:txBody>
                    <a:bodyPr/>
                    <a:lstStyle/>
                    <a:p>
                      <a:pPr marL="0" algn="ctr" rtl="0" eaLnBrk="1" fontAlgn="b" latinLnBrk="0" hangingPunct="1">
                        <a:lnSpc>
                          <a:spcPct val="115000"/>
                        </a:lnSpc>
                        <a:spcAft>
                          <a:spcPts val="0"/>
                        </a:spcAft>
                      </a:pPr>
                      <a:r>
                        <a:rPr kumimoji="0" lang="es-MX" sz="1100" b="1" kern="1200" dirty="0">
                          <a:latin typeface="+mn-lt"/>
                        </a:rPr>
                        <a:t>36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latin typeface="+mn-lt"/>
                        </a:rPr>
                        <a:t>3395</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l" rtl="0" eaLnBrk="1" fontAlgn="b" latinLnBrk="0" hangingPunct="1">
                        <a:lnSpc>
                          <a:spcPct val="115000"/>
                        </a:lnSpc>
                        <a:spcAft>
                          <a:spcPts val="0"/>
                        </a:spcAft>
                      </a:pPr>
                      <a:r>
                        <a:rPr kumimoji="0" lang="nb-NO" sz="1100" b="1" kern="1200" dirty="0">
                          <a:latin typeface="+mn-lt"/>
                        </a:rPr>
                        <a:t>PROFR. SEG. ENS. 8 HS. R</a:t>
                      </a:r>
                      <a:endParaRPr kumimoji="0" lang="nb-NO" sz="1100" b="1" kern="1200" dirty="0">
                        <a:solidFill>
                          <a:srgbClr val="000000"/>
                        </a:solidFill>
                        <a:latin typeface="+mn-lt"/>
                        <a:ea typeface="Times New Roman"/>
                        <a:cs typeface="Times New Roman"/>
                      </a:endParaRPr>
                    </a:p>
                  </a:txBody>
                  <a:tcPr marL="9525" marR="9525" marT="9525" marB="0" anchor="b"/>
                </a:tc>
              </a:tr>
              <a:tr h="206374">
                <a:tc>
                  <a:txBody>
                    <a:bodyPr/>
                    <a:lstStyle/>
                    <a:p>
                      <a:pPr marL="0" algn="ctr" rtl="0" eaLnBrk="1" fontAlgn="b" latinLnBrk="0" hangingPunct="1">
                        <a:lnSpc>
                          <a:spcPct val="115000"/>
                        </a:lnSpc>
                        <a:spcAft>
                          <a:spcPts val="0"/>
                        </a:spcAft>
                      </a:pPr>
                      <a:r>
                        <a:rPr kumimoji="0" lang="es-MX" sz="1100" b="1" kern="1200" dirty="0">
                          <a:latin typeface="+mn-lt"/>
                        </a:rPr>
                        <a:t>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r>
                        <a:rPr kumimoji="0" lang="es-MX" sz="1100" b="1" kern="1200" dirty="0">
                          <a:latin typeface="+mn-lt"/>
                        </a:rPr>
                        <a:t>3407</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l" rtl="0" eaLnBrk="1" fontAlgn="b" latinLnBrk="0" hangingPunct="1">
                        <a:lnSpc>
                          <a:spcPct val="115000"/>
                        </a:lnSpc>
                        <a:spcAft>
                          <a:spcPts val="0"/>
                        </a:spcAft>
                      </a:pPr>
                      <a:r>
                        <a:rPr kumimoji="0" lang="nb-NO" sz="1100" b="1" kern="1200" dirty="0">
                          <a:latin typeface="+mn-lt"/>
                        </a:rPr>
                        <a:t>PROFR. SEG. ENS. 35 HS. G</a:t>
                      </a:r>
                      <a:endParaRPr kumimoji="0" lang="nb-NO" sz="1100" b="1" kern="1200" dirty="0">
                        <a:solidFill>
                          <a:srgbClr val="000000"/>
                        </a:solidFill>
                        <a:latin typeface="+mn-lt"/>
                        <a:ea typeface="Times New Roman"/>
                        <a:cs typeface="Times New Roman"/>
                      </a:endParaRPr>
                    </a:p>
                  </a:txBody>
                  <a:tcPr marL="9525" marR="9525" marT="9525" marB="0" anchor="b"/>
                </a:tc>
              </a:tr>
              <a:tr h="206374">
                <a:tc>
                  <a:txBody>
                    <a:bodyPr/>
                    <a:lstStyle/>
                    <a:p>
                      <a:pPr marL="0" algn="ctr" rtl="0" eaLnBrk="1" fontAlgn="b" latinLnBrk="0" hangingPunct="1">
                        <a:lnSpc>
                          <a:spcPct val="115000"/>
                        </a:lnSpc>
                        <a:spcAft>
                          <a:spcPts val="0"/>
                        </a:spcAft>
                      </a:pPr>
                      <a:r>
                        <a:rPr kumimoji="0" lang="es-MX" sz="1100" b="1" kern="1200" dirty="0" smtClean="0">
                          <a:latin typeface="+mn-lt"/>
                        </a:rPr>
                        <a:t>504</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marL="0" algn="ctr" rtl="0" eaLnBrk="1" fontAlgn="b" latinLnBrk="0" hangingPunct="1">
                        <a:lnSpc>
                          <a:spcPct val="115000"/>
                        </a:lnSpc>
                        <a:spcAft>
                          <a:spcPts val="0"/>
                        </a:spcAft>
                      </a:pPr>
                      <a:r>
                        <a:rPr kumimoji="0" lang="nb-NO" sz="1100" b="1" kern="1200" dirty="0" smtClean="0">
                          <a:latin typeface="+mn-lt"/>
                        </a:rPr>
                        <a:t>TOTAL</a:t>
                      </a:r>
                      <a:endParaRPr kumimoji="0" lang="nb-NO" sz="1100" b="1" kern="1200" dirty="0">
                        <a:solidFill>
                          <a:srgbClr val="000000"/>
                        </a:solidFill>
                        <a:latin typeface="+mn-lt"/>
                        <a:ea typeface="Times New Roman"/>
                        <a:cs typeface="Times New Roman"/>
                      </a:endParaRPr>
                    </a:p>
                  </a:txBody>
                  <a:tcPr marL="9525" marR="9525" marT="9525" marB="0" anchor="b"/>
                </a:tc>
              </a:tr>
            </a:tbl>
          </a:graphicData>
        </a:graphic>
      </p:graphicFrame>
      <p:sp>
        <p:nvSpPr>
          <p:cNvPr id="14" name="Right Arrow 13"/>
          <p:cNvSpPr/>
          <p:nvPr/>
        </p:nvSpPr>
        <p:spPr>
          <a:xfrm>
            <a:off x="3194462" y="955788"/>
            <a:ext cx="259277" cy="207994"/>
          </a:xfrm>
          <a:prstGeom prst="rightArrow">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s-MX"/>
          </a:p>
        </p:txBody>
      </p:sp>
      <p:sp>
        <p:nvSpPr>
          <p:cNvPr id="15" name="Left Arrow 14"/>
          <p:cNvSpPr/>
          <p:nvPr/>
        </p:nvSpPr>
        <p:spPr>
          <a:xfrm>
            <a:off x="5700157" y="902526"/>
            <a:ext cx="201880" cy="178130"/>
          </a:xfrm>
          <a:prstGeom prst="leftArrow">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s-MX"/>
          </a:p>
        </p:txBody>
      </p:sp>
      <p:sp>
        <p:nvSpPr>
          <p:cNvPr id="17" name="4 CuadroTexto"/>
          <p:cNvSpPr txBox="1">
            <a:spLocks noChangeArrowheads="1"/>
          </p:cNvSpPr>
          <p:nvPr/>
        </p:nvSpPr>
        <p:spPr bwMode="auto">
          <a:xfrm>
            <a:off x="182089" y="162708"/>
            <a:ext cx="8736280" cy="45085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defRPr/>
            </a:pP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Situación Actual</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ndParaRPr>
          </a:p>
        </p:txBody>
      </p:sp>
      <p:graphicFrame>
        <p:nvGraphicFramePr>
          <p:cNvPr id="18" name="17 Tabla"/>
          <p:cNvGraphicFramePr>
            <a:graphicFrameLocks noGrp="1"/>
          </p:cNvGraphicFramePr>
          <p:nvPr/>
        </p:nvGraphicFramePr>
        <p:xfrm>
          <a:off x="356260" y="1468131"/>
          <a:ext cx="4025735" cy="3654175"/>
        </p:xfrm>
        <a:graphic>
          <a:graphicData uri="http://schemas.openxmlformats.org/drawingml/2006/table">
            <a:tbl>
              <a:tblPr firstRow="1" bandRow="1">
                <a:tableStyleId>{9DCAF9ED-07DC-4A11-8D7F-57B35C25682E}</a:tableStyleId>
              </a:tblPr>
              <a:tblGrid>
                <a:gridCol w="202192"/>
                <a:gridCol w="404382"/>
                <a:gridCol w="3419161"/>
              </a:tblGrid>
              <a:tr h="253627">
                <a:tc>
                  <a:txBody>
                    <a:bodyPr/>
                    <a:lstStyle/>
                    <a:p>
                      <a:pPr algn="ctr" rtl="0" fontAlgn="b"/>
                      <a:endParaRPr lang="es-MX" sz="1400" b="1" i="0" u="none" strike="noStrike" dirty="0">
                        <a:solidFill>
                          <a:schemeClr val="tx1"/>
                        </a:solidFill>
                        <a:latin typeface="Calibri"/>
                      </a:endParaRPr>
                    </a:p>
                  </a:txBody>
                  <a:tcPr marL="9525" marR="9525" marT="9525" marB="0" anchor="b"/>
                </a:tc>
                <a:tc>
                  <a:txBody>
                    <a:bodyPr/>
                    <a:lstStyle/>
                    <a:p>
                      <a:pPr algn="ctr" rtl="0" fontAlgn="b"/>
                      <a:r>
                        <a:rPr lang="es-MX" sz="1600" b="1" u="none" strike="noStrike" dirty="0" err="1" smtClean="0"/>
                        <a:t>Tab</a:t>
                      </a:r>
                      <a:r>
                        <a:rPr lang="es-MX" sz="1600" b="1" u="none" strike="noStrike" dirty="0" smtClean="0"/>
                        <a:t> </a:t>
                      </a:r>
                      <a:endParaRPr lang="es-MX" sz="1600" b="1" i="0" u="none" strike="noStrike" dirty="0">
                        <a:solidFill>
                          <a:schemeClr val="tx1"/>
                        </a:solidFill>
                        <a:latin typeface="Calibri"/>
                      </a:endParaRPr>
                    </a:p>
                  </a:txBody>
                  <a:tcPr marL="9525" marR="9525" marT="9525" marB="0" anchor="b"/>
                </a:tc>
                <a:tc>
                  <a:txBody>
                    <a:bodyPr/>
                    <a:lstStyle/>
                    <a:p>
                      <a:pPr algn="ctr" rtl="0" fontAlgn="b"/>
                      <a:r>
                        <a:rPr lang="es-MX" sz="1600" b="1" u="none" strike="noStrike" dirty="0" smtClean="0"/>
                        <a:t>Categoría</a:t>
                      </a:r>
                      <a:endParaRPr lang="es-MX" sz="1600" b="1" i="0" u="none" strike="noStrike" dirty="0">
                        <a:solidFill>
                          <a:schemeClr val="tx1"/>
                        </a:solidFill>
                        <a:latin typeface="Calibri"/>
                      </a:endParaRPr>
                    </a:p>
                  </a:txBody>
                  <a:tcPr marL="9525" marR="9525" marT="9525" marB="0" anchor="b"/>
                </a:tc>
              </a:tr>
              <a:tr h="149817">
                <a:tc>
                  <a:txBody>
                    <a:bodyPr/>
                    <a:lstStyle/>
                    <a:p>
                      <a:pPr algn="r" rtl="0" fontAlgn="b"/>
                      <a:r>
                        <a:rPr kumimoji="0" lang="es-ES" sz="1100" b="1" kern="1200" dirty="0" smtClean="0"/>
                        <a:t>1</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dirty="0"/>
                        <a:t>3262</a:t>
                      </a:r>
                      <a:endParaRPr lang="es-MX" sz="1100" b="1" i="0" u="none" strike="noStrike" dirty="0">
                        <a:solidFill>
                          <a:srgbClr val="000000"/>
                        </a:solidFill>
                        <a:latin typeface="Calibri"/>
                      </a:endParaRPr>
                    </a:p>
                  </a:txBody>
                  <a:tcPr marL="9525" marR="9525" marT="9525" marB="0" anchor="b"/>
                </a:tc>
                <a:tc>
                  <a:txBody>
                    <a:bodyPr/>
                    <a:lstStyle/>
                    <a:p>
                      <a:pPr algn="l" fontAlgn="b"/>
                      <a:r>
                        <a:rPr lang="es-MX" sz="1100" b="1" u="none" strike="noStrike" dirty="0"/>
                        <a:t>PROF. DE SGDA. ENSE@ANZA 4 HS. D</a:t>
                      </a:r>
                      <a:endParaRPr lang="es-MX" sz="1100" b="1" i="0" u="none" strike="noStrike" dirty="0">
                        <a:solidFill>
                          <a:srgbClr val="000000"/>
                        </a:solidFill>
                        <a:latin typeface="Calibri"/>
                      </a:endParaRPr>
                    </a:p>
                  </a:txBody>
                  <a:tcPr marL="9525" marR="9525" marT="9525" marB="0" anchor="b"/>
                </a:tc>
              </a:tr>
              <a:tr h="149817">
                <a:tc>
                  <a:txBody>
                    <a:bodyPr/>
                    <a:lstStyle/>
                    <a:p>
                      <a:pPr algn="r" rtl="0" fontAlgn="b"/>
                      <a:r>
                        <a:rPr kumimoji="0" lang="es-ES" sz="1100" b="1" kern="1200" dirty="0" smtClean="0"/>
                        <a:t>2</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3263</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a:t>PROF. DE SGDA. ENSE@ANZA 4 HS. D-1</a:t>
                      </a:r>
                      <a:endParaRPr lang="es-MX" sz="1100" b="1" i="0" u="none" strike="noStrike">
                        <a:solidFill>
                          <a:srgbClr val="000000"/>
                        </a:solidFill>
                        <a:latin typeface="Calibri"/>
                      </a:endParaRPr>
                    </a:p>
                  </a:txBody>
                  <a:tcPr marL="9525" marR="9525" marT="9525" marB="0" anchor="b"/>
                </a:tc>
              </a:tr>
              <a:tr h="149817">
                <a:tc>
                  <a:txBody>
                    <a:bodyPr/>
                    <a:lstStyle/>
                    <a:p>
                      <a:pPr algn="r" rtl="0" fontAlgn="b"/>
                      <a:r>
                        <a:rPr kumimoji="0" lang="es-ES" sz="1100" b="1" kern="1200" dirty="0" smtClean="0"/>
                        <a:t>3</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3264</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dirty="0"/>
                        <a:t>PROF. DE SGDA. ENSE@ANZA 4 HS. D-2</a:t>
                      </a:r>
                      <a:endParaRPr lang="es-MX" sz="1100" b="1" i="0" u="none" strike="noStrike" dirty="0">
                        <a:solidFill>
                          <a:srgbClr val="000000"/>
                        </a:solidFill>
                        <a:latin typeface="Calibri"/>
                      </a:endParaRPr>
                    </a:p>
                  </a:txBody>
                  <a:tcPr marL="9525" marR="9525" marT="9525" marB="0" anchor="b"/>
                </a:tc>
              </a:tr>
              <a:tr h="149817">
                <a:tc>
                  <a:txBody>
                    <a:bodyPr/>
                    <a:lstStyle/>
                    <a:p>
                      <a:pPr algn="r" rtl="0" fontAlgn="b"/>
                      <a:r>
                        <a:rPr kumimoji="0" lang="es-ES" sz="1100" b="1" kern="1200" dirty="0" smtClean="0"/>
                        <a:t>4</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3265</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a:t>PROF. DE SGDA. ENSE@ANZA 4 HS. D-3</a:t>
                      </a:r>
                      <a:endParaRPr lang="es-MX" sz="1100" b="1" i="0" u="none" strike="noStrike">
                        <a:solidFill>
                          <a:srgbClr val="000000"/>
                        </a:solidFill>
                        <a:latin typeface="Calibri"/>
                      </a:endParaRPr>
                    </a:p>
                  </a:txBody>
                  <a:tcPr marL="9525" marR="9525" marT="9525" marB="0" anchor="b"/>
                </a:tc>
              </a:tr>
              <a:tr h="149817">
                <a:tc>
                  <a:txBody>
                    <a:bodyPr/>
                    <a:lstStyle/>
                    <a:p>
                      <a:pPr algn="r" rtl="0" fontAlgn="b"/>
                      <a:r>
                        <a:rPr kumimoji="0" lang="es-ES" sz="1100" b="1" kern="1200" dirty="0" smtClean="0"/>
                        <a:t>5</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3266</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a:t>PROF. DE SGDA. ENSE@ANZA 4 HS. D-4</a:t>
                      </a:r>
                      <a:endParaRPr lang="es-MX" sz="1100" b="1" i="0" u="none" strike="noStrike">
                        <a:solidFill>
                          <a:srgbClr val="000000"/>
                        </a:solidFill>
                        <a:latin typeface="Calibri"/>
                      </a:endParaRPr>
                    </a:p>
                  </a:txBody>
                  <a:tcPr marL="9525" marR="9525" marT="9525" marB="0" anchor="b"/>
                </a:tc>
              </a:tr>
              <a:tr h="149817">
                <a:tc>
                  <a:txBody>
                    <a:bodyPr/>
                    <a:lstStyle/>
                    <a:p>
                      <a:pPr algn="r" rtl="0" fontAlgn="b"/>
                      <a:r>
                        <a:rPr kumimoji="0" lang="es-ES" sz="1100" b="1" kern="1200" dirty="0" smtClean="0"/>
                        <a:t>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3267</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a:t>PROF. DE SGDA. ENSE@ANZA 4 HS. D-5</a:t>
                      </a:r>
                      <a:endParaRPr lang="es-MX" sz="1100" b="1" i="0" u="none" strike="noStrike">
                        <a:solidFill>
                          <a:srgbClr val="000000"/>
                        </a:solidFill>
                        <a:latin typeface="Calibri"/>
                      </a:endParaRPr>
                    </a:p>
                  </a:txBody>
                  <a:tcPr marL="9525" marR="9525" marT="9525" marB="0" anchor="b"/>
                </a:tc>
              </a:tr>
              <a:tr h="149817">
                <a:tc>
                  <a:txBody>
                    <a:bodyPr/>
                    <a:lstStyle/>
                    <a:p>
                      <a:pPr algn="r" rtl="0" fontAlgn="b"/>
                      <a:r>
                        <a:rPr kumimoji="0" lang="es-ES" sz="1100" b="1" kern="1200" dirty="0" smtClean="0"/>
                        <a:t>7</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1864</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dirty="0"/>
                        <a:t>PROFESOR DE ENSE_ANZA SECUNDARIA NIVEL A-O 4 HRS</a:t>
                      </a:r>
                      <a:endParaRPr lang="es-MX" sz="1100" b="1" i="0" u="none" strike="noStrike" dirty="0">
                        <a:solidFill>
                          <a:srgbClr val="000000"/>
                        </a:solidFill>
                        <a:latin typeface="Calibri"/>
                      </a:endParaRPr>
                    </a:p>
                  </a:txBody>
                  <a:tcPr marL="9525" marR="9525" marT="9525" marB="0" anchor="b"/>
                </a:tc>
              </a:tr>
              <a:tr h="149817">
                <a:tc>
                  <a:txBody>
                    <a:bodyPr/>
                    <a:lstStyle/>
                    <a:p>
                      <a:pPr algn="r" rtl="0" fontAlgn="b"/>
                      <a:r>
                        <a:rPr kumimoji="0" lang="es-ES" sz="1100" b="1" kern="1200" dirty="0" smtClean="0"/>
                        <a:t>8</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1865</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a:t>PROFESOR DE ENZE_ANZA SECUNDARIA NIVEL A-1 4 HRS I</a:t>
                      </a:r>
                      <a:endParaRPr lang="es-MX" sz="1100" b="1" i="0" u="none" strike="noStrike">
                        <a:solidFill>
                          <a:srgbClr val="000000"/>
                        </a:solidFill>
                        <a:latin typeface="Calibri"/>
                      </a:endParaRPr>
                    </a:p>
                  </a:txBody>
                  <a:tcPr marL="9525" marR="9525" marT="9525" marB="0" anchor="b"/>
                </a:tc>
              </a:tr>
              <a:tr h="149817">
                <a:tc>
                  <a:txBody>
                    <a:bodyPr/>
                    <a:lstStyle/>
                    <a:p>
                      <a:pPr algn="r" rtl="0" fontAlgn="b"/>
                      <a:r>
                        <a:rPr kumimoji="0" lang="es-ES" sz="1100" b="1" kern="1200" dirty="0" smtClean="0"/>
                        <a:t>9</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1866</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dirty="0"/>
                        <a:t>PROFESOR DE ENSE_ANZA SECUNDARIA NIVEL A-2 4 HRS I</a:t>
                      </a:r>
                      <a:endParaRPr lang="es-MX" sz="1100" b="1" i="0" u="none" strike="noStrike" dirty="0">
                        <a:solidFill>
                          <a:srgbClr val="000000"/>
                        </a:solidFill>
                        <a:latin typeface="Calibri"/>
                      </a:endParaRPr>
                    </a:p>
                  </a:txBody>
                  <a:tcPr marL="9525" marR="9525" marT="9525" marB="0" anchor="b"/>
                </a:tc>
              </a:tr>
              <a:tr h="149817">
                <a:tc>
                  <a:txBody>
                    <a:bodyPr/>
                    <a:lstStyle/>
                    <a:p>
                      <a:pPr algn="r" rtl="0" fontAlgn="b"/>
                      <a:r>
                        <a:rPr kumimoji="0" lang="es-ES" sz="1100" b="1" kern="1200" dirty="0" smtClean="0"/>
                        <a:t>10</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1867</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a:t>PROFESOR DE ENSE_ANZA SECUNDARIA NIVEL A-3 4 HRS I</a:t>
                      </a:r>
                      <a:endParaRPr lang="es-MX" sz="1100" b="1" i="0" u="none" strike="noStrike">
                        <a:solidFill>
                          <a:srgbClr val="000000"/>
                        </a:solidFill>
                        <a:latin typeface="Calibri"/>
                      </a:endParaRPr>
                    </a:p>
                  </a:txBody>
                  <a:tcPr marL="9525" marR="9525" marT="9525" marB="0" anchor="b"/>
                </a:tc>
              </a:tr>
              <a:tr h="149817">
                <a:tc>
                  <a:txBody>
                    <a:bodyPr/>
                    <a:lstStyle/>
                    <a:p>
                      <a:pPr algn="r" rtl="0" fontAlgn="b"/>
                      <a:r>
                        <a:rPr kumimoji="0" lang="es-ES" sz="1100" b="1" kern="1200" dirty="0" smtClean="0"/>
                        <a:t>11</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1868</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a:t>PROFESOR DE ENSE_ANZA SECUNDARIA NIVEL A-4 4 HRS I</a:t>
                      </a:r>
                      <a:endParaRPr lang="es-MX" sz="1100" b="1" i="0" u="none" strike="noStrike">
                        <a:solidFill>
                          <a:srgbClr val="000000"/>
                        </a:solidFill>
                        <a:latin typeface="Calibri"/>
                      </a:endParaRPr>
                    </a:p>
                  </a:txBody>
                  <a:tcPr marL="9525" marR="9525" marT="9525" marB="0" anchor="b"/>
                </a:tc>
              </a:tr>
              <a:tr h="149817">
                <a:tc>
                  <a:txBody>
                    <a:bodyPr/>
                    <a:lstStyle/>
                    <a:p>
                      <a:pPr algn="r" rtl="0" fontAlgn="b"/>
                      <a:r>
                        <a:rPr kumimoji="0" lang="es-ES" sz="1100" b="1" kern="1200" dirty="0" smtClean="0"/>
                        <a:t>12</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1869</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a:t>PROFESOR DE ENSE_ANZA SECUNDARIA NIVEL A-5 4 HRS</a:t>
                      </a:r>
                      <a:endParaRPr lang="es-MX" sz="1100" b="1" i="0" u="none" strike="noStrike">
                        <a:solidFill>
                          <a:srgbClr val="000000"/>
                        </a:solidFill>
                        <a:latin typeface="Calibri"/>
                      </a:endParaRPr>
                    </a:p>
                  </a:txBody>
                  <a:tcPr marL="9525" marR="9525" marT="9525" marB="0" anchor="b"/>
                </a:tc>
              </a:tr>
              <a:tr h="212428">
                <a:tc>
                  <a:txBody>
                    <a:bodyPr/>
                    <a:lstStyle/>
                    <a:p>
                      <a:pPr algn="r" rtl="0" fontAlgn="b"/>
                      <a:r>
                        <a:rPr kumimoji="0" lang="es-ES" sz="1100" b="1" kern="1200" dirty="0" smtClean="0"/>
                        <a:t>13</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5126</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a:t>PROF. EDUC. SEC. NIVEL B-0 4 HR</a:t>
                      </a:r>
                      <a:endParaRPr lang="es-MX" sz="1100" b="1" i="0" u="none" strike="noStrike">
                        <a:solidFill>
                          <a:srgbClr val="000000"/>
                        </a:solidFill>
                        <a:latin typeface="Calibri"/>
                      </a:endParaRPr>
                    </a:p>
                  </a:txBody>
                  <a:tcPr marL="9525" marR="9525" marT="9525" marB="0" anchor="b"/>
                </a:tc>
              </a:tr>
              <a:tr h="212428">
                <a:tc>
                  <a:txBody>
                    <a:bodyPr/>
                    <a:lstStyle/>
                    <a:p>
                      <a:pPr algn="r" rtl="0" fontAlgn="b"/>
                      <a:r>
                        <a:rPr kumimoji="0" lang="es-ES" sz="1100" b="1" kern="1200" dirty="0" smtClean="0"/>
                        <a:t>14</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5127</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a:t>PROF. EDUC. SEC. NIVEL B-1 4 HR</a:t>
                      </a:r>
                      <a:endParaRPr lang="es-MX" sz="1100" b="1" i="0" u="none" strike="noStrike">
                        <a:solidFill>
                          <a:srgbClr val="000000"/>
                        </a:solidFill>
                        <a:latin typeface="Calibri"/>
                      </a:endParaRPr>
                    </a:p>
                  </a:txBody>
                  <a:tcPr marL="9525" marR="9525" marT="9525" marB="0" anchor="b"/>
                </a:tc>
              </a:tr>
              <a:tr h="212428">
                <a:tc>
                  <a:txBody>
                    <a:bodyPr/>
                    <a:lstStyle/>
                    <a:p>
                      <a:pPr algn="r" rtl="0" fontAlgn="b"/>
                      <a:r>
                        <a:rPr kumimoji="0" lang="es-ES" sz="1100" b="1" kern="1200" dirty="0" smtClean="0"/>
                        <a:t>15</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5128</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dirty="0"/>
                        <a:t>PROF. EDUC. SEC. NIVEL B-2 4 HR</a:t>
                      </a:r>
                      <a:endParaRPr lang="es-MX" sz="1100" b="1" i="0" u="none" strike="noStrike" dirty="0">
                        <a:solidFill>
                          <a:srgbClr val="000000"/>
                        </a:solidFill>
                        <a:latin typeface="Calibri"/>
                      </a:endParaRPr>
                    </a:p>
                  </a:txBody>
                  <a:tcPr marL="9525" marR="9525" marT="9525" marB="0" anchor="b"/>
                </a:tc>
              </a:tr>
              <a:tr h="212428">
                <a:tc>
                  <a:txBody>
                    <a:bodyPr/>
                    <a:lstStyle/>
                    <a:p>
                      <a:pPr algn="r" rtl="0" fontAlgn="b"/>
                      <a:r>
                        <a:rPr kumimoji="0" lang="es-ES" sz="1100" b="1" kern="1200" dirty="0" smtClean="0"/>
                        <a:t>16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5129</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a:t>PROF. EDUC. SEC. NIVEL B-3 4 HR</a:t>
                      </a:r>
                      <a:endParaRPr lang="es-MX" sz="1100" b="1" i="0" u="none" strike="noStrike">
                        <a:solidFill>
                          <a:srgbClr val="000000"/>
                        </a:solidFill>
                        <a:latin typeface="Calibri"/>
                      </a:endParaRPr>
                    </a:p>
                  </a:txBody>
                  <a:tcPr marL="9525" marR="9525" marT="9525" marB="0" anchor="b"/>
                </a:tc>
              </a:tr>
              <a:tr h="212428">
                <a:tc>
                  <a:txBody>
                    <a:bodyPr/>
                    <a:lstStyle/>
                    <a:p>
                      <a:pPr algn="r" rtl="0" fontAlgn="b"/>
                      <a:r>
                        <a:rPr kumimoji="0" lang="es-ES" sz="1100" b="1" kern="1200" dirty="0" smtClean="0"/>
                        <a:t>17</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5130</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a:t>PROF. EDUC. SEC. NIVEL B-4 4 HR</a:t>
                      </a:r>
                      <a:endParaRPr lang="es-MX" sz="1100" b="1" i="0" u="none" strike="noStrike">
                        <a:solidFill>
                          <a:srgbClr val="000000"/>
                        </a:solidFill>
                        <a:latin typeface="Calibri"/>
                      </a:endParaRPr>
                    </a:p>
                  </a:txBody>
                  <a:tcPr marL="9525" marR="9525" marT="9525" marB="0" anchor="b"/>
                </a:tc>
              </a:tr>
              <a:tr h="212428">
                <a:tc>
                  <a:txBody>
                    <a:bodyPr/>
                    <a:lstStyle/>
                    <a:p>
                      <a:pPr algn="r" rtl="0" fontAlgn="b"/>
                      <a:r>
                        <a:rPr kumimoji="0" lang="es-ES" sz="1100" b="1" kern="1200" dirty="0" smtClean="0"/>
                        <a:t>18</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5131</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dirty="0"/>
                        <a:t>PROF. EDUC. SEC. NIVEL B-5 4 HR</a:t>
                      </a:r>
                      <a:endParaRPr lang="es-MX" sz="1100" b="1" i="0" u="none" strike="noStrike" dirty="0">
                        <a:solidFill>
                          <a:srgbClr val="000000"/>
                        </a:solidFill>
                        <a:latin typeface="Calibri"/>
                      </a:endParaRPr>
                    </a:p>
                  </a:txBody>
                  <a:tcPr marL="9525" marR="9525" marT="9525" marB="0" anchor="b"/>
                </a:tc>
              </a:tr>
            </a:tbl>
          </a:graphicData>
        </a:graphic>
      </p:graphicFrame>
      <p:graphicFrame>
        <p:nvGraphicFramePr>
          <p:cNvPr id="19" name="18 Tabla"/>
          <p:cNvGraphicFramePr>
            <a:graphicFrameLocks noGrp="1"/>
          </p:cNvGraphicFramePr>
          <p:nvPr/>
        </p:nvGraphicFramePr>
        <p:xfrm>
          <a:off x="4772312" y="1448794"/>
          <a:ext cx="4003554" cy="3924591"/>
        </p:xfrm>
        <a:graphic>
          <a:graphicData uri="http://schemas.openxmlformats.org/drawingml/2006/table">
            <a:tbl>
              <a:tblPr firstRow="1" bandRow="1">
                <a:tableStyleId>{9DCAF9ED-07DC-4A11-8D7F-57B35C25682E}</a:tableStyleId>
              </a:tblPr>
              <a:tblGrid>
                <a:gridCol w="287344"/>
                <a:gridCol w="377175"/>
                <a:gridCol w="3339035"/>
              </a:tblGrid>
              <a:tr h="206590">
                <a:tc>
                  <a:txBody>
                    <a:bodyPr/>
                    <a:lstStyle/>
                    <a:p>
                      <a:pPr algn="ctr" rtl="0" fontAlgn="b"/>
                      <a:endParaRPr lang="es-MX" sz="1400" b="1" i="0" u="none" strike="noStrike" dirty="0">
                        <a:solidFill>
                          <a:schemeClr val="tx1"/>
                        </a:solidFill>
                        <a:latin typeface="Calibri"/>
                      </a:endParaRPr>
                    </a:p>
                  </a:txBody>
                  <a:tcPr marL="9525" marR="9525" marT="9525" marB="0" anchor="b"/>
                </a:tc>
                <a:tc>
                  <a:txBody>
                    <a:bodyPr/>
                    <a:lstStyle/>
                    <a:p>
                      <a:pPr algn="ctr" rtl="0" fontAlgn="b"/>
                      <a:r>
                        <a:rPr lang="es-MX" sz="1600" b="1" u="none" strike="noStrike" dirty="0" err="1" smtClean="0"/>
                        <a:t>Tab</a:t>
                      </a:r>
                      <a:r>
                        <a:rPr lang="es-MX" sz="1600" b="1" u="none" strike="noStrike" dirty="0" smtClean="0"/>
                        <a:t> </a:t>
                      </a:r>
                      <a:endParaRPr lang="es-MX" sz="1600" b="1" i="0" u="none" strike="noStrike" dirty="0">
                        <a:solidFill>
                          <a:schemeClr val="tx1"/>
                        </a:solidFill>
                        <a:latin typeface="Calibri"/>
                      </a:endParaRPr>
                    </a:p>
                  </a:txBody>
                  <a:tcPr marL="9525" marR="9525" marT="9525" marB="0" anchor="b"/>
                </a:tc>
                <a:tc>
                  <a:txBody>
                    <a:bodyPr/>
                    <a:lstStyle/>
                    <a:p>
                      <a:pPr algn="ctr" rtl="0" fontAlgn="b"/>
                      <a:r>
                        <a:rPr lang="es-MX" sz="1600" b="1" u="none" strike="noStrike" dirty="0" smtClean="0"/>
                        <a:t>Categoría</a:t>
                      </a:r>
                      <a:endParaRPr lang="es-MX" sz="1600" b="1" i="0" u="none" strike="noStrike" dirty="0">
                        <a:solidFill>
                          <a:schemeClr val="tx1"/>
                        </a:solidFill>
                        <a:latin typeface="Calibri"/>
                      </a:endParaRPr>
                    </a:p>
                  </a:txBody>
                  <a:tcPr marL="9525" marR="9525" marT="9525" marB="0" anchor="b"/>
                </a:tc>
              </a:tr>
              <a:tr h="217353">
                <a:tc>
                  <a:txBody>
                    <a:bodyPr/>
                    <a:lstStyle/>
                    <a:p>
                      <a:pPr algn="r" rtl="0" fontAlgn="b"/>
                      <a:r>
                        <a:rPr kumimoji="0" lang="es-ES" sz="1100" b="1" kern="1200" dirty="0" smtClean="0"/>
                        <a:t>19</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5458</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a:t>PROFESOR ENSE#ANZA SECUNDARIA 4 HRS NIVEL C-0</a:t>
                      </a:r>
                      <a:endParaRPr lang="es-MX" sz="1100" b="1" i="0" u="none" strike="noStrike">
                        <a:solidFill>
                          <a:srgbClr val="000000"/>
                        </a:solidFill>
                        <a:latin typeface="Calibri"/>
                      </a:endParaRPr>
                    </a:p>
                  </a:txBody>
                  <a:tcPr marL="9525" marR="9525" marT="9525" marB="0" anchor="b"/>
                </a:tc>
              </a:tr>
              <a:tr h="217353">
                <a:tc>
                  <a:txBody>
                    <a:bodyPr/>
                    <a:lstStyle/>
                    <a:p>
                      <a:pPr algn="r" rtl="0" fontAlgn="b"/>
                      <a:r>
                        <a:rPr kumimoji="0" lang="es-ES" sz="1100" b="1" kern="1200" dirty="0" smtClean="0"/>
                        <a:t>20</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dirty="0"/>
                        <a:t>5459</a:t>
                      </a:r>
                      <a:endParaRPr lang="es-MX" sz="1100" b="1" i="0" u="none" strike="noStrike" dirty="0">
                        <a:solidFill>
                          <a:srgbClr val="000000"/>
                        </a:solidFill>
                        <a:latin typeface="Calibri"/>
                      </a:endParaRPr>
                    </a:p>
                  </a:txBody>
                  <a:tcPr marL="9525" marR="9525" marT="9525" marB="0" anchor="b"/>
                </a:tc>
                <a:tc>
                  <a:txBody>
                    <a:bodyPr/>
                    <a:lstStyle/>
                    <a:p>
                      <a:pPr algn="l" fontAlgn="b"/>
                      <a:r>
                        <a:rPr lang="es-MX" sz="1100" b="1" u="none" strike="noStrike" dirty="0"/>
                        <a:t>PROFESOR ENSE#ANZA SECUNDARIA 4 HRS NIVEL C-1</a:t>
                      </a:r>
                      <a:endParaRPr lang="es-MX" sz="1100" b="1" i="0" u="none" strike="noStrike" dirty="0">
                        <a:solidFill>
                          <a:srgbClr val="000000"/>
                        </a:solidFill>
                        <a:latin typeface="Calibri"/>
                      </a:endParaRPr>
                    </a:p>
                  </a:txBody>
                  <a:tcPr marL="9525" marR="9525" marT="9525" marB="0" anchor="b"/>
                </a:tc>
              </a:tr>
              <a:tr h="217353">
                <a:tc>
                  <a:txBody>
                    <a:bodyPr/>
                    <a:lstStyle/>
                    <a:p>
                      <a:pPr algn="r" rtl="0" fontAlgn="b"/>
                      <a:r>
                        <a:rPr kumimoji="0" lang="es-ES" sz="1100" b="1" kern="1200" dirty="0" smtClean="0"/>
                        <a:t>21</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dirty="0"/>
                        <a:t>5460</a:t>
                      </a:r>
                      <a:endParaRPr lang="es-MX" sz="1100" b="1" i="0" u="none" strike="noStrike" dirty="0">
                        <a:solidFill>
                          <a:srgbClr val="000000"/>
                        </a:solidFill>
                        <a:latin typeface="Calibri"/>
                      </a:endParaRPr>
                    </a:p>
                  </a:txBody>
                  <a:tcPr marL="9525" marR="9525" marT="9525" marB="0" anchor="b"/>
                </a:tc>
                <a:tc>
                  <a:txBody>
                    <a:bodyPr/>
                    <a:lstStyle/>
                    <a:p>
                      <a:pPr algn="l" fontAlgn="b"/>
                      <a:r>
                        <a:rPr lang="es-MX" sz="1100" b="1" u="none" strike="noStrike"/>
                        <a:t>PROFESOR ENSE#ANZA SECUNDARIA 4 HRS NIVEL C-2</a:t>
                      </a:r>
                      <a:endParaRPr lang="es-MX" sz="1100" b="1" i="0" u="none" strike="noStrike">
                        <a:solidFill>
                          <a:srgbClr val="000000"/>
                        </a:solidFill>
                        <a:latin typeface="Calibri"/>
                      </a:endParaRPr>
                    </a:p>
                  </a:txBody>
                  <a:tcPr marL="9525" marR="9525" marT="9525" marB="0" anchor="b"/>
                </a:tc>
              </a:tr>
              <a:tr h="217353">
                <a:tc>
                  <a:txBody>
                    <a:bodyPr/>
                    <a:lstStyle/>
                    <a:p>
                      <a:pPr algn="r" rtl="0" fontAlgn="b"/>
                      <a:r>
                        <a:rPr kumimoji="0" lang="es-ES" sz="1100" b="1" kern="1200" dirty="0" smtClean="0"/>
                        <a:t>22</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5461</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dirty="0"/>
                        <a:t>PROFESOR ENSE#ANZA SECUNDARIA 4 HRS NIVEL C-3</a:t>
                      </a:r>
                      <a:endParaRPr lang="es-MX" sz="1100" b="1" i="0" u="none" strike="noStrike" dirty="0">
                        <a:solidFill>
                          <a:srgbClr val="000000"/>
                        </a:solidFill>
                        <a:latin typeface="Calibri"/>
                      </a:endParaRPr>
                    </a:p>
                  </a:txBody>
                  <a:tcPr marL="9525" marR="9525" marT="9525" marB="0" anchor="b"/>
                </a:tc>
              </a:tr>
              <a:tr h="217353">
                <a:tc>
                  <a:txBody>
                    <a:bodyPr/>
                    <a:lstStyle/>
                    <a:p>
                      <a:pPr algn="r" rtl="0" fontAlgn="b"/>
                      <a:r>
                        <a:rPr kumimoji="0" lang="es-ES" sz="1100" b="1" kern="1200" dirty="0" smtClean="0"/>
                        <a:t>23</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5462</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dirty="0"/>
                        <a:t>PROFESOR ENSE#ANZA SECUNDARIA 4 HRS NIVEL C-4</a:t>
                      </a:r>
                      <a:endParaRPr lang="es-MX" sz="1100" b="1" i="0" u="none" strike="noStrike" dirty="0">
                        <a:solidFill>
                          <a:srgbClr val="000000"/>
                        </a:solidFill>
                        <a:latin typeface="Calibri"/>
                      </a:endParaRPr>
                    </a:p>
                  </a:txBody>
                  <a:tcPr marL="9525" marR="9525" marT="9525" marB="0" anchor="b"/>
                </a:tc>
              </a:tr>
              <a:tr h="217353">
                <a:tc>
                  <a:txBody>
                    <a:bodyPr/>
                    <a:lstStyle/>
                    <a:p>
                      <a:pPr algn="r" rtl="0" fontAlgn="b"/>
                      <a:r>
                        <a:rPr kumimoji="0" lang="es-ES" sz="1100" b="1" kern="1200" dirty="0" smtClean="0"/>
                        <a:t>24</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5463</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dirty="0"/>
                        <a:t>PROFESOR ENSE#ANZA SECUNDARIA 4 HRS NIVEL C-5</a:t>
                      </a:r>
                      <a:endParaRPr lang="es-MX" sz="1100" b="1" i="0" u="none" strike="noStrike" dirty="0">
                        <a:solidFill>
                          <a:srgbClr val="000000"/>
                        </a:solidFill>
                        <a:latin typeface="Calibri"/>
                      </a:endParaRPr>
                    </a:p>
                  </a:txBody>
                  <a:tcPr marL="9525" marR="9525" marT="9525" marB="0" anchor="b"/>
                </a:tc>
              </a:tr>
              <a:tr h="217353">
                <a:tc>
                  <a:txBody>
                    <a:bodyPr/>
                    <a:lstStyle/>
                    <a:p>
                      <a:pPr algn="r" rtl="0" fontAlgn="b"/>
                      <a:r>
                        <a:rPr kumimoji="0" lang="es-ES" sz="1100" b="1" kern="1200" dirty="0" smtClean="0"/>
                        <a:t>25</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9084</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dirty="0"/>
                        <a:t>PROFESOR DE ENSE#ANZA SECUNDARIA 4 HRS NIVEL D-0</a:t>
                      </a:r>
                      <a:endParaRPr lang="es-MX" sz="1100" b="1" i="0" u="none" strike="noStrike" dirty="0">
                        <a:solidFill>
                          <a:srgbClr val="000000"/>
                        </a:solidFill>
                        <a:latin typeface="Calibri"/>
                      </a:endParaRPr>
                    </a:p>
                  </a:txBody>
                  <a:tcPr marL="9525" marR="9525" marT="9525" marB="0" anchor="b"/>
                </a:tc>
              </a:tr>
              <a:tr h="217353">
                <a:tc>
                  <a:txBody>
                    <a:bodyPr/>
                    <a:lstStyle/>
                    <a:p>
                      <a:pPr algn="r" rtl="0" fontAlgn="b"/>
                      <a:r>
                        <a:rPr kumimoji="0" lang="es-ES" sz="1100" b="1" kern="1200" dirty="0" smtClean="0"/>
                        <a:t>26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9085</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dirty="0"/>
                        <a:t>PROFESOR DE ENSE#ANZA SECUNDARIA 4 HRS NIVEL D-1</a:t>
                      </a:r>
                      <a:endParaRPr lang="es-MX" sz="1100" b="1" i="0" u="none" strike="noStrike" dirty="0">
                        <a:solidFill>
                          <a:srgbClr val="000000"/>
                        </a:solidFill>
                        <a:latin typeface="Calibri"/>
                      </a:endParaRPr>
                    </a:p>
                  </a:txBody>
                  <a:tcPr marL="9525" marR="9525" marT="9525" marB="0" anchor="b"/>
                </a:tc>
              </a:tr>
              <a:tr h="217353">
                <a:tc>
                  <a:txBody>
                    <a:bodyPr/>
                    <a:lstStyle/>
                    <a:p>
                      <a:pPr algn="r" rtl="0" fontAlgn="b"/>
                      <a:r>
                        <a:rPr kumimoji="0" lang="es-ES" sz="1100" b="1" kern="1200" dirty="0" smtClean="0"/>
                        <a:t>27</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9086</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dirty="0"/>
                        <a:t>PROFESOR DE ENSE#ANZA SECUNDARIA 4 HRS NIVEL D-2</a:t>
                      </a:r>
                      <a:endParaRPr lang="es-MX" sz="1100" b="1" i="0" u="none" strike="noStrike" dirty="0">
                        <a:solidFill>
                          <a:srgbClr val="000000"/>
                        </a:solidFill>
                        <a:latin typeface="Calibri"/>
                      </a:endParaRPr>
                    </a:p>
                  </a:txBody>
                  <a:tcPr marL="9525" marR="9525" marT="9525" marB="0" anchor="b"/>
                </a:tc>
              </a:tr>
              <a:tr h="217353">
                <a:tc>
                  <a:txBody>
                    <a:bodyPr/>
                    <a:lstStyle/>
                    <a:p>
                      <a:pPr algn="r" rtl="0" fontAlgn="b"/>
                      <a:r>
                        <a:rPr kumimoji="0" lang="es-ES" sz="1100" b="1" kern="1200" dirty="0" smtClean="0"/>
                        <a:t>28</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9087</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dirty="0"/>
                        <a:t>PROFESOR DE ENSE#ANZA SECUNDARIA 4 HRS NIVEL D-3</a:t>
                      </a:r>
                      <a:endParaRPr lang="es-MX" sz="1100" b="1" i="0" u="none" strike="noStrike" dirty="0">
                        <a:solidFill>
                          <a:srgbClr val="000000"/>
                        </a:solidFill>
                        <a:latin typeface="Calibri"/>
                      </a:endParaRPr>
                    </a:p>
                  </a:txBody>
                  <a:tcPr marL="9525" marR="9525" marT="9525" marB="0" anchor="b"/>
                </a:tc>
              </a:tr>
              <a:tr h="217353">
                <a:tc>
                  <a:txBody>
                    <a:bodyPr/>
                    <a:lstStyle/>
                    <a:p>
                      <a:pPr algn="r" rtl="0" fontAlgn="b"/>
                      <a:r>
                        <a:rPr kumimoji="0" lang="es-ES" sz="1100" b="1" kern="1200" dirty="0" smtClean="0"/>
                        <a:t>29</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9088</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dirty="0"/>
                        <a:t>PROFESOR DE ENSE#ANZA SECUNDARIA 4 HRS NIVEL D-4</a:t>
                      </a:r>
                      <a:endParaRPr lang="es-MX" sz="1100" b="1" i="0" u="none" strike="noStrike" dirty="0">
                        <a:solidFill>
                          <a:srgbClr val="000000"/>
                        </a:solidFill>
                        <a:latin typeface="Calibri"/>
                      </a:endParaRPr>
                    </a:p>
                  </a:txBody>
                  <a:tcPr marL="9525" marR="9525" marT="9525" marB="0" anchor="b"/>
                </a:tc>
              </a:tr>
              <a:tr h="217353">
                <a:tc>
                  <a:txBody>
                    <a:bodyPr/>
                    <a:lstStyle/>
                    <a:p>
                      <a:pPr algn="r" rtl="0" fontAlgn="b"/>
                      <a:r>
                        <a:rPr kumimoji="0" lang="es-ES" sz="1100" b="1" kern="1200" dirty="0" smtClean="0"/>
                        <a:t>30</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9089</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dirty="0"/>
                        <a:t>PROFESOR DE ENSE#ANZA SECUNDARIA 4 HRS NIVEL D-5</a:t>
                      </a:r>
                      <a:endParaRPr lang="es-MX" sz="1100" b="1" i="0" u="none" strike="noStrike" dirty="0">
                        <a:solidFill>
                          <a:srgbClr val="000000"/>
                        </a:solidFill>
                        <a:latin typeface="Calibri"/>
                      </a:endParaRPr>
                    </a:p>
                  </a:txBody>
                  <a:tcPr marL="9525" marR="9525" marT="9525" marB="0" anchor="b"/>
                </a:tc>
              </a:tr>
              <a:tr h="164213">
                <a:tc>
                  <a:txBody>
                    <a:bodyPr/>
                    <a:lstStyle/>
                    <a:p>
                      <a:pPr algn="r" rtl="0" fontAlgn="b"/>
                      <a:r>
                        <a:rPr kumimoji="0" lang="es-ES" sz="1100" b="1" kern="1200" dirty="0" smtClean="0"/>
                        <a:t>31</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5802</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dirty="0"/>
                        <a:t>PROF.ENS.SEC NIV E-0  4 HRS</a:t>
                      </a:r>
                      <a:endParaRPr lang="es-MX" sz="1100" b="1" i="0" u="none" strike="noStrike" dirty="0">
                        <a:solidFill>
                          <a:srgbClr val="000000"/>
                        </a:solidFill>
                        <a:latin typeface="Calibri"/>
                      </a:endParaRPr>
                    </a:p>
                  </a:txBody>
                  <a:tcPr marL="9525" marR="9525" marT="9525" marB="0" anchor="b"/>
                </a:tc>
              </a:tr>
              <a:tr h="164213">
                <a:tc>
                  <a:txBody>
                    <a:bodyPr/>
                    <a:lstStyle/>
                    <a:p>
                      <a:pPr algn="r" rtl="0" fontAlgn="b"/>
                      <a:r>
                        <a:rPr kumimoji="0" lang="es-ES" sz="1100" b="1" kern="1200" dirty="0" smtClean="0"/>
                        <a:t>32</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5803</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dirty="0"/>
                        <a:t>PROF.ENS.SEC NIV E-1  4 HRS</a:t>
                      </a:r>
                      <a:endParaRPr lang="es-MX" sz="1100" b="1" i="0" u="none" strike="noStrike" dirty="0">
                        <a:solidFill>
                          <a:srgbClr val="000000"/>
                        </a:solidFill>
                        <a:latin typeface="Calibri"/>
                      </a:endParaRPr>
                    </a:p>
                  </a:txBody>
                  <a:tcPr marL="9525" marR="9525" marT="9525" marB="0" anchor="b"/>
                </a:tc>
              </a:tr>
              <a:tr h="164213">
                <a:tc>
                  <a:txBody>
                    <a:bodyPr/>
                    <a:lstStyle/>
                    <a:p>
                      <a:pPr algn="r" rtl="0" fontAlgn="b"/>
                      <a:r>
                        <a:rPr kumimoji="0" lang="es-ES" sz="1100" b="1" kern="1200" dirty="0" smtClean="0"/>
                        <a:t>33</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5804</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dirty="0"/>
                        <a:t>PROF.ENS.SEC NIV E-2  4 HRS</a:t>
                      </a:r>
                      <a:endParaRPr lang="es-MX" sz="1100" b="1" i="0" u="none" strike="noStrike" dirty="0">
                        <a:solidFill>
                          <a:srgbClr val="000000"/>
                        </a:solidFill>
                        <a:latin typeface="Calibri"/>
                      </a:endParaRPr>
                    </a:p>
                  </a:txBody>
                  <a:tcPr marL="9525" marR="9525" marT="9525" marB="0" anchor="b"/>
                </a:tc>
              </a:tr>
              <a:tr h="164213">
                <a:tc>
                  <a:txBody>
                    <a:bodyPr/>
                    <a:lstStyle/>
                    <a:p>
                      <a:pPr algn="r" rtl="0" fontAlgn="b"/>
                      <a:r>
                        <a:rPr kumimoji="0" lang="es-ES" sz="1100" b="1" kern="1200" dirty="0" smtClean="0"/>
                        <a:t>34</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5805</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dirty="0"/>
                        <a:t>PROF.ENS.SEC NIV E-3  4 HRS</a:t>
                      </a:r>
                      <a:endParaRPr lang="es-MX" sz="1100" b="1" i="0" u="none" strike="noStrike" dirty="0">
                        <a:solidFill>
                          <a:srgbClr val="000000"/>
                        </a:solidFill>
                        <a:latin typeface="Calibri"/>
                      </a:endParaRPr>
                    </a:p>
                  </a:txBody>
                  <a:tcPr marL="9525" marR="9525" marT="9525" marB="0" anchor="b"/>
                </a:tc>
              </a:tr>
              <a:tr h="164213">
                <a:tc>
                  <a:txBody>
                    <a:bodyPr/>
                    <a:lstStyle/>
                    <a:p>
                      <a:pPr algn="r" rtl="0" fontAlgn="b"/>
                      <a:r>
                        <a:rPr kumimoji="0" lang="es-ES" sz="1100" b="1" kern="1200" dirty="0" smtClean="0"/>
                        <a:t>35</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5806</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dirty="0"/>
                        <a:t>PROF.ENS.SEC NIV E-4  4 HRS</a:t>
                      </a:r>
                      <a:endParaRPr lang="es-MX" sz="1100" b="1" i="0" u="none" strike="noStrike" dirty="0">
                        <a:solidFill>
                          <a:srgbClr val="000000"/>
                        </a:solidFill>
                        <a:latin typeface="Calibri"/>
                      </a:endParaRPr>
                    </a:p>
                  </a:txBody>
                  <a:tcPr marL="9525" marR="9525" marT="9525" marB="0" anchor="b"/>
                </a:tc>
              </a:tr>
              <a:tr h="164213">
                <a:tc>
                  <a:txBody>
                    <a:bodyPr/>
                    <a:lstStyle/>
                    <a:p>
                      <a:pPr algn="r" rtl="0" fontAlgn="b"/>
                      <a:r>
                        <a:rPr kumimoji="0" lang="es-ES" sz="1100" b="1" kern="1200" dirty="0" smtClean="0"/>
                        <a:t>36</a:t>
                      </a:r>
                      <a:endParaRPr kumimoji="0" lang="es-MX" sz="1100" b="1" kern="1200" dirty="0">
                        <a:solidFill>
                          <a:srgbClr val="000000"/>
                        </a:solidFill>
                        <a:latin typeface="+mn-lt"/>
                        <a:ea typeface="Times New Roman"/>
                        <a:cs typeface="Times New Roman"/>
                      </a:endParaRPr>
                    </a:p>
                  </a:txBody>
                  <a:tcPr marL="9525" marR="9525" marT="9525" marB="0" anchor="b"/>
                </a:tc>
                <a:tc>
                  <a:txBody>
                    <a:bodyPr/>
                    <a:lstStyle/>
                    <a:p>
                      <a:pPr algn="r" fontAlgn="b"/>
                      <a:r>
                        <a:rPr lang="es-MX" sz="1100" b="1" u="none" strike="noStrike"/>
                        <a:t>5807</a:t>
                      </a:r>
                      <a:endParaRPr lang="es-MX" sz="1100" b="1" i="0" u="none" strike="noStrike">
                        <a:solidFill>
                          <a:srgbClr val="000000"/>
                        </a:solidFill>
                        <a:latin typeface="Calibri"/>
                      </a:endParaRPr>
                    </a:p>
                  </a:txBody>
                  <a:tcPr marL="9525" marR="9525" marT="9525" marB="0" anchor="b"/>
                </a:tc>
                <a:tc>
                  <a:txBody>
                    <a:bodyPr/>
                    <a:lstStyle/>
                    <a:p>
                      <a:pPr algn="l" fontAlgn="b"/>
                      <a:r>
                        <a:rPr lang="es-MX" sz="1100" b="1" u="none" strike="noStrike" dirty="0"/>
                        <a:t>PROF.ENS.SEC NIV E-5  4 HRS</a:t>
                      </a:r>
                      <a:endParaRPr lang="es-MX" sz="1100" b="1" i="0" u="none" strike="noStrike" dirty="0">
                        <a:solidFill>
                          <a:srgbClr val="000000"/>
                        </a:solidFill>
                        <a:latin typeface="Calibri"/>
                      </a:endParaRPr>
                    </a:p>
                  </a:txBody>
                  <a:tcPr marL="9525" marR="9525" marT="9525" marB="0" anchor="b"/>
                </a:tc>
              </a:tr>
            </a:tbl>
          </a:graphicData>
        </a:graphic>
      </p:graphicFrame>
      <p:sp>
        <p:nvSpPr>
          <p:cNvPr id="11" name="10 CuadroTexto"/>
          <p:cNvSpPr txBox="1"/>
          <p:nvPr/>
        </p:nvSpPr>
        <p:spPr>
          <a:xfrm>
            <a:off x="3916387" y="207035"/>
            <a:ext cx="4960189" cy="400110"/>
          </a:xfrm>
          <a:prstGeom prst="rect">
            <a:avLst/>
          </a:prstGeom>
          <a:noFill/>
        </p:spPr>
        <p:txBody>
          <a:bodyPr wrap="square" rtlCol="0">
            <a:spAutoFit/>
          </a:bodyPr>
          <a:lstStyle/>
          <a:p>
            <a:pPr algn="r"/>
            <a:r>
              <a:rPr lang="es-MX" sz="2000" b="1" dirty="0" smtClean="0">
                <a:solidFill>
                  <a:schemeClr val="bg1"/>
                </a:solidFill>
                <a:latin typeface="+mj-lt"/>
              </a:rPr>
              <a:t>504 Tabuladores para una misma función</a:t>
            </a:r>
            <a:endParaRPr lang="es-MX" sz="2000" b="1" dirty="0">
              <a:solidFill>
                <a:schemeClr val="bg1"/>
              </a:solidFill>
              <a:latin typeface="+mj-lt"/>
            </a:endParaRP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edge">
                                      <p:cBhvr>
                                        <p:cTn id="7" dur="20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wedge">
                                      <p:cBhvr>
                                        <p:cTn id="12" dur="2000"/>
                                        <p:tgtEl>
                                          <p:spTgt spid="51"/>
                                        </p:tgtEl>
                                      </p:cBhvr>
                                    </p:animEffect>
                                  </p:childTnLst>
                                </p:cTn>
                              </p:par>
                              <p:par>
                                <p:cTn id="13" presetID="20" presetClass="entr" presetSubtype="0" fill="hold" nodeType="withEffect">
                                  <p:stCondLst>
                                    <p:cond delay="0"/>
                                  </p:stCondLst>
                                  <p:childTnLst>
                                    <p:set>
                                      <p:cBhvr>
                                        <p:cTn id="14" dur="1" fill="hold">
                                          <p:stCondLst>
                                            <p:cond delay="0"/>
                                          </p:stCondLst>
                                        </p:cTn>
                                        <p:tgtEl>
                                          <p:spTgt spid="50"/>
                                        </p:tgtEl>
                                        <p:attrNameLst>
                                          <p:attrName>style.visibility</p:attrName>
                                        </p:attrNameLst>
                                      </p:cBhvr>
                                      <p:to>
                                        <p:strVal val="visible"/>
                                      </p:to>
                                    </p:set>
                                    <p:animEffect transition="in" filter="wedge">
                                      <p:cBhvr>
                                        <p:cTn id="15" dur="2000"/>
                                        <p:tgtEl>
                                          <p:spTgt spid="50"/>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box(in)">
                                      <p:cBhvr>
                                        <p:cTn id="18" dur="2000"/>
                                        <p:tgtEl>
                                          <p:spTgt spid="14"/>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box(in)">
                                      <p:cBhvr>
                                        <p:cTn id="21" dur="2000"/>
                                        <p:tgtEl>
                                          <p:spTgt spid="15"/>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box(in)">
                                      <p:cBhvr>
                                        <p:cTn id="24" dur="20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additive="base">
                                        <p:cTn id="29" dur="500" fill="hold"/>
                                        <p:tgtEl>
                                          <p:spTgt spid="18"/>
                                        </p:tgtEl>
                                        <p:attrNameLst>
                                          <p:attrName>ppt_x</p:attrName>
                                        </p:attrNameLst>
                                      </p:cBhvr>
                                      <p:tavLst>
                                        <p:tav tm="0">
                                          <p:val>
                                            <p:strVal val="#ppt_x"/>
                                          </p:val>
                                        </p:tav>
                                        <p:tav tm="100000">
                                          <p:val>
                                            <p:strVal val="#ppt_x"/>
                                          </p:val>
                                        </p:tav>
                                      </p:tavLst>
                                    </p:anim>
                                    <p:anim calcmode="lin" valueType="num">
                                      <p:cBhvr additive="base">
                                        <p:cTn id="3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additive="base">
                                        <p:cTn id="35" dur="500" fill="hold"/>
                                        <p:tgtEl>
                                          <p:spTgt spid="19"/>
                                        </p:tgtEl>
                                        <p:attrNameLst>
                                          <p:attrName>ppt_x</p:attrName>
                                        </p:attrNameLst>
                                      </p:cBhvr>
                                      <p:tavLst>
                                        <p:tav tm="0">
                                          <p:val>
                                            <p:strVal val="#ppt_x"/>
                                          </p:val>
                                        </p:tav>
                                        <p:tav tm="100000">
                                          <p:val>
                                            <p:strVal val="#ppt_x"/>
                                          </p:val>
                                        </p:tav>
                                      </p:tavLst>
                                    </p:anim>
                                    <p:anim calcmode="lin" valueType="num">
                                      <p:cBhvr additive="base">
                                        <p:cTn id="3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10 Tabla"/>
          <p:cNvGraphicFramePr>
            <a:graphicFrameLocks noGrp="1"/>
          </p:cNvGraphicFramePr>
          <p:nvPr/>
        </p:nvGraphicFramePr>
        <p:xfrm>
          <a:off x="1579378" y="2054426"/>
          <a:ext cx="2648200" cy="3527330"/>
        </p:xfrm>
        <a:graphic>
          <a:graphicData uri="http://schemas.openxmlformats.org/drawingml/2006/table">
            <a:tbl>
              <a:tblPr bandRow="1">
                <a:tableStyleId>{69C7853C-536D-4A76-A0AE-DD22124D55A5}</a:tableStyleId>
              </a:tblPr>
              <a:tblGrid>
                <a:gridCol w="396648"/>
                <a:gridCol w="2251552"/>
              </a:tblGrid>
              <a:tr h="207490">
                <a:tc>
                  <a:txBody>
                    <a:bodyPr/>
                    <a:lstStyle/>
                    <a:p>
                      <a:pPr algn="r" fontAlgn="b"/>
                      <a:r>
                        <a:rPr lang="es-ES" sz="1000" b="0" i="0" u="none" strike="noStrike" dirty="0" smtClean="0">
                          <a:solidFill>
                            <a:srgbClr val="000000"/>
                          </a:solidFill>
                          <a:latin typeface="Calibri"/>
                        </a:rPr>
                        <a:t>3431</a:t>
                      </a:r>
                      <a:endParaRPr lang="es-MX" sz="1000" b="0" i="0" u="none" strike="noStrike" dirty="0">
                        <a:solidFill>
                          <a:srgbClr val="000000"/>
                        </a:solidFill>
                        <a:latin typeface="Calibri"/>
                      </a:endParaRPr>
                    </a:p>
                  </a:txBody>
                  <a:tcPr marL="9525" marR="9525" marT="9525" marB="0" anchor="b"/>
                </a:tc>
                <a:tc>
                  <a:txBody>
                    <a:bodyPr/>
                    <a:lstStyle/>
                    <a:p>
                      <a:pPr algn="l" fontAlgn="b"/>
                      <a:r>
                        <a:rPr lang="es-MX" sz="1000" b="0" i="0" u="none" strike="noStrike">
                          <a:solidFill>
                            <a:srgbClr val="000000"/>
                          </a:solidFill>
                          <a:latin typeface="Calibri"/>
                        </a:rPr>
                        <a:t>PROFESOR DE ASIGNATURA "A" 1 HRS</a:t>
                      </a:r>
                    </a:p>
                  </a:txBody>
                  <a:tcPr marL="9525" marR="9525" marT="9525" marB="0" anchor="b"/>
                </a:tc>
              </a:tr>
              <a:tr h="207490">
                <a:tc>
                  <a:txBody>
                    <a:bodyPr/>
                    <a:lstStyle/>
                    <a:p>
                      <a:pPr algn="r" fontAlgn="b"/>
                      <a:r>
                        <a:rPr lang="es-MX" sz="1000" b="0" i="0" u="none" strike="noStrike">
                          <a:solidFill>
                            <a:srgbClr val="000000"/>
                          </a:solidFill>
                          <a:latin typeface="Calibri"/>
                        </a:rPr>
                        <a:t>3432</a:t>
                      </a:r>
                    </a:p>
                  </a:txBody>
                  <a:tcPr marL="9525" marR="9525" marT="9525" marB="0" anchor="b"/>
                </a:tc>
                <a:tc>
                  <a:txBody>
                    <a:bodyPr/>
                    <a:lstStyle/>
                    <a:p>
                      <a:pPr algn="l" fontAlgn="b"/>
                      <a:r>
                        <a:rPr lang="es-MX" sz="1000" b="0" i="0" u="none" strike="noStrike">
                          <a:solidFill>
                            <a:srgbClr val="000000"/>
                          </a:solidFill>
                          <a:latin typeface="Calibri"/>
                        </a:rPr>
                        <a:t>PROFESOR DE ASIGNATURA "A" 2 HRS</a:t>
                      </a:r>
                    </a:p>
                  </a:txBody>
                  <a:tcPr marL="9525" marR="9525" marT="9525" marB="0" anchor="b"/>
                </a:tc>
              </a:tr>
              <a:tr h="207490">
                <a:tc>
                  <a:txBody>
                    <a:bodyPr/>
                    <a:lstStyle/>
                    <a:p>
                      <a:pPr algn="r" fontAlgn="b"/>
                      <a:r>
                        <a:rPr lang="es-MX" sz="1000" b="0" i="0" u="none" strike="noStrike">
                          <a:solidFill>
                            <a:srgbClr val="000000"/>
                          </a:solidFill>
                          <a:latin typeface="Calibri"/>
                        </a:rPr>
                        <a:t>3433</a:t>
                      </a:r>
                    </a:p>
                  </a:txBody>
                  <a:tcPr marL="9525" marR="9525" marT="9525" marB="0" anchor="b"/>
                </a:tc>
                <a:tc>
                  <a:txBody>
                    <a:bodyPr/>
                    <a:lstStyle/>
                    <a:p>
                      <a:pPr algn="l" fontAlgn="b"/>
                      <a:r>
                        <a:rPr lang="es-MX" sz="1000" b="0" i="0" u="none" strike="noStrike">
                          <a:solidFill>
                            <a:srgbClr val="000000"/>
                          </a:solidFill>
                          <a:latin typeface="Calibri"/>
                        </a:rPr>
                        <a:t>PROFESOR DE ASIGNATURA "A" 3 HRS</a:t>
                      </a:r>
                    </a:p>
                  </a:txBody>
                  <a:tcPr marL="9525" marR="9525" marT="9525" marB="0" anchor="b"/>
                </a:tc>
              </a:tr>
              <a:tr h="207490">
                <a:tc>
                  <a:txBody>
                    <a:bodyPr/>
                    <a:lstStyle/>
                    <a:p>
                      <a:pPr algn="r" fontAlgn="b"/>
                      <a:r>
                        <a:rPr lang="es-MX" sz="1000" b="0" i="0" u="none" strike="noStrike">
                          <a:solidFill>
                            <a:srgbClr val="000000"/>
                          </a:solidFill>
                          <a:latin typeface="Calibri"/>
                        </a:rPr>
                        <a:t>3434</a:t>
                      </a:r>
                    </a:p>
                  </a:txBody>
                  <a:tcPr marL="9525" marR="9525" marT="9525" marB="0" anchor="b"/>
                </a:tc>
                <a:tc>
                  <a:txBody>
                    <a:bodyPr/>
                    <a:lstStyle/>
                    <a:p>
                      <a:pPr algn="l" fontAlgn="b"/>
                      <a:r>
                        <a:rPr lang="es-MX" sz="1000" b="0" i="0" u="none" strike="noStrike">
                          <a:solidFill>
                            <a:srgbClr val="000000"/>
                          </a:solidFill>
                          <a:latin typeface="Calibri"/>
                        </a:rPr>
                        <a:t>PROFESOR DE ASIGNATURA "A" 4 HRS</a:t>
                      </a:r>
                    </a:p>
                  </a:txBody>
                  <a:tcPr marL="9525" marR="9525" marT="9525" marB="0" anchor="b"/>
                </a:tc>
              </a:tr>
              <a:tr h="207490">
                <a:tc>
                  <a:txBody>
                    <a:bodyPr/>
                    <a:lstStyle/>
                    <a:p>
                      <a:pPr algn="r" fontAlgn="b"/>
                      <a:r>
                        <a:rPr lang="es-MX" sz="1000" b="0" i="0" u="none" strike="noStrike">
                          <a:solidFill>
                            <a:srgbClr val="000000"/>
                          </a:solidFill>
                          <a:latin typeface="Calibri"/>
                        </a:rPr>
                        <a:t>3435</a:t>
                      </a:r>
                    </a:p>
                  </a:txBody>
                  <a:tcPr marL="9525" marR="9525" marT="9525" marB="0" anchor="b"/>
                </a:tc>
                <a:tc>
                  <a:txBody>
                    <a:bodyPr/>
                    <a:lstStyle/>
                    <a:p>
                      <a:pPr algn="l" fontAlgn="b"/>
                      <a:r>
                        <a:rPr lang="es-MX" sz="1000" b="0" i="0" u="none" strike="noStrike" dirty="0">
                          <a:solidFill>
                            <a:srgbClr val="000000"/>
                          </a:solidFill>
                          <a:latin typeface="Calibri"/>
                        </a:rPr>
                        <a:t>PROFESOR DE ASIGNATURA "A" 5 HRS</a:t>
                      </a:r>
                    </a:p>
                  </a:txBody>
                  <a:tcPr marL="9525" marR="9525" marT="9525" marB="0" anchor="b"/>
                </a:tc>
              </a:tr>
              <a:tr h="207490">
                <a:tc>
                  <a:txBody>
                    <a:bodyPr/>
                    <a:lstStyle/>
                    <a:p>
                      <a:pPr algn="r" fontAlgn="b"/>
                      <a:r>
                        <a:rPr lang="es-MX" sz="1000" b="0" i="0" u="none" strike="noStrike">
                          <a:solidFill>
                            <a:srgbClr val="000000"/>
                          </a:solidFill>
                          <a:latin typeface="Calibri"/>
                        </a:rPr>
                        <a:t>3436</a:t>
                      </a:r>
                    </a:p>
                  </a:txBody>
                  <a:tcPr marL="9525" marR="9525" marT="9525" marB="0" anchor="b"/>
                </a:tc>
                <a:tc>
                  <a:txBody>
                    <a:bodyPr/>
                    <a:lstStyle/>
                    <a:p>
                      <a:pPr algn="l" fontAlgn="b"/>
                      <a:r>
                        <a:rPr lang="es-MX" sz="1000" b="0" i="0" u="none" strike="noStrike">
                          <a:solidFill>
                            <a:srgbClr val="000000"/>
                          </a:solidFill>
                          <a:latin typeface="Calibri"/>
                        </a:rPr>
                        <a:t>PROFESOR DE ASIGNATURA "A" 6 HRS</a:t>
                      </a:r>
                    </a:p>
                  </a:txBody>
                  <a:tcPr marL="9525" marR="9525" marT="9525" marB="0" anchor="b"/>
                </a:tc>
              </a:tr>
              <a:tr h="207490">
                <a:tc>
                  <a:txBody>
                    <a:bodyPr/>
                    <a:lstStyle/>
                    <a:p>
                      <a:pPr algn="r" fontAlgn="b"/>
                      <a:r>
                        <a:rPr lang="es-MX" sz="1000" b="0" i="0" u="none" strike="noStrike">
                          <a:solidFill>
                            <a:srgbClr val="000000"/>
                          </a:solidFill>
                          <a:latin typeface="Calibri"/>
                        </a:rPr>
                        <a:t>3437</a:t>
                      </a:r>
                    </a:p>
                  </a:txBody>
                  <a:tcPr marL="9525" marR="9525" marT="9525" marB="0" anchor="b"/>
                </a:tc>
                <a:tc>
                  <a:txBody>
                    <a:bodyPr/>
                    <a:lstStyle/>
                    <a:p>
                      <a:pPr algn="l" fontAlgn="b"/>
                      <a:r>
                        <a:rPr lang="es-MX" sz="1000" b="0" i="0" u="none" strike="noStrike">
                          <a:solidFill>
                            <a:srgbClr val="000000"/>
                          </a:solidFill>
                          <a:latin typeface="Calibri"/>
                        </a:rPr>
                        <a:t>PROFESOR DE ASIGNATURA "A" 7 HRS</a:t>
                      </a:r>
                    </a:p>
                  </a:txBody>
                  <a:tcPr marL="9525" marR="9525" marT="9525" marB="0" anchor="b"/>
                </a:tc>
              </a:tr>
              <a:tr h="207490">
                <a:tc>
                  <a:txBody>
                    <a:bodyPr/>
                    <a:lstStyle/>
                    <a:p>
                      <a:pPr algn="r" fontAlgn="b"/>
                      <a:r>
                        <a:rPr lang="es-MX" sz="1000" b="0" i="0" u="none" strike="noStrike">
                          <a:solidFill>
                            <a:srgbClr val="000000"/>
                          </a:solidFill>
                          <a:latin typeface="Calibri"/>
                        </a:rPr>
                        <a:t>3438</a:t>
                      </a:r>
                    </a:p>
                  </a:txBody>
                  <a:tcPr marL="9525" marR="9525" marT="9525" marB="0" anchor="b"/>
                </a:tc>
                <a:tc>
                  <a:txBody>
                    <a:bodyPr/>
                    <a:lstStyle/>
                    <a:p>
                      <a:pPr algn="l" fontAlgn="b"/>
                      <a:r>
                        <a:rPr lang="es-MX" sz="1000" b="0" i="0" u="none" strike="noStrike">
                          <a:solidFill>
                            <a:srgbClr val="000000"/>
                          </a:solidFill>
                          <a:latin typeface="Calibri"/>
                        </a:rPr>
                        <a:t>PROFESOR DE ASIGNATURA "A" 8 HRS</a:t>
                      </a:r>
                    </a:p>
                  </a:txBody>
                  <a:tcPr marL="9525" marR="9525" marT="9525" marB="0" anchor="b"/>
                </a:tc>
              </a:tr>
              <a:tr h="207490">
                <a:tc>
                  <a:txBody>
                    <a:bodyPr/>
                    <a:lstStyle/>
                    <a:p>
                      <a:pPr algn="r" fontAlgn="b"/>
                      <a:r>
                        <a:rPr lang="es-MX" sz="1000" b="0" i="0" u="none" strike="noStrike">
                          <a:solidFill>
                            <a:srgbClr val="000000"/>
                          </a:solidFill>
                          <a:latin typeface="Calibri"/>
                        </a:rPr>
                        <a:t>3439</a:t>
                      </a:r>
                    </a:p>
                  </a:txBody>
                  <a:tcPr marL="9525" marR="9525" marT="9525" marB="0" anchor="b"/>
                </a:tc>
                <a:tc>
                  <a:txBody>
                    <a:bodyPr/>
                    <a:lstStyle/>
                    <a:p>
                      <a:pPr algn="l" fontAlgn="b"/>
                      <a:r>
                        <a:rPr lang="es-MX" sz="1000" b="0" i="0" u="none" strike="noStrike">
                          <a:solidFill>
                            <a:srgbClr val="000000"/>
                          </a:solidFill>
                          <a:latin typeface="Calibri"/>
                        </a:rPr>
                        <a:t>PROFESOR DE ASIGNATURA "A" 9 HRS</a:t>
                      </a:r>
                    </a:p>
                  </a:txBody>
                  <a:tcPr marL="9525" marR="9525" marT="9525" marB="0" anchor="b"/>
                </a:tc>
              </a:tr>
              <a:tr h="207490">
                <a:tc>
                  <a:txBody>
                    <a:bodyPr/>
                    <a:lstStyle/>
                    <a:p>
                      <a:pPr algn="r" fontAlgn="b"/>
                      <a:r>
                        <a:rPr lang="es-MX" sz="1000" b="0" i="0" u="none" strike="noStrike">
                          <a:solidFill>
                            <a:srgbClr val="000000"/>
                          </a:solidFill>
                          <a:latin typeface="Calibri"/>
                        </a:rPr>
                        <a:t>3440</a:t>
                      </a:r>
                    </a:p>
                  </a:txBody>
                  <a:tcPr marL="9525" marR="9525" marT="9525" marB="0" anchor="b"/>
                </a:tc>
                <a:tc>
                  <a:txBody>
                    <a:bodyPr/>
                    <a:lstStyle/>
                    <a:p>
                      <a:pPr algn="l" fontAlgn="b"/>
                      <a:r>
                        <a:rPr lang="es-MX" sz="1000" b="0" i="0" u="none" strike="noStrike">
                          <a:solidFill>
                            <a:srgbClr val="000000"/>
                          </a:solidFill>
                          <a:latin typeface="Calibri"/>
                        </a:rPr>
                        <a:t>PROFESOR DE ASIGNATURA "A" 10 HRS</a:t>
                      </a:r>
                    </a:p>
                  </a:txBody>
                  <a:tcPr marL="9525" marR="9525" marT="9525" marB="0" anchor="b"/>
                </a:tc>
              </a:tr>
              <a:tr h="207490">
                <a:tc>
                  <a:txBody>
                    <a:bodyPr/>
                    <a:lstStyle/>
                    <a:p>
                      <a:pPr algn="r" fontAlgn="b"/>
                      <a:r>
                        <a:rPr lang="es-MX" sz="1000" b="0" i="0" u="none" strike="noStrike">
                          <a:solidFill>
                            <a:srgbClr val="000000"/>
                          </a:solidFill>
                          <a:latin typeface="Calibri"/>
                        </a:rPr>
                        <a:t>3441</a:t>
                      </a:r>
                    </a:p>
                  </a:txBody>
                  <a:tcPr marL="9525" marR="9525" marT="9525" marB="0" anchor="b"/>
                </a:tc>
                <a:tc>
                  <a:txBody>
                    <a:bodyPr/>
                    <a:lstStyle/>
                    <a:p>
                      <a:pPr algn="l" fontAlgn="b"/>
                      <a:r>
                        <a:rPr lang="es-MX" sz="1000" b="0" i="0" u="none" strike="noStrike">
                          <a:solidFill>
                            <a:srgbClr val="000000"/>
                          </a:solidFill>
                          <a:latin typeface="Calibri"/>
                        </a:rPr>
                        <a:t>PROFESOR DE ASIGNATURA "A" 11 HRS</a:t>
                      </a:r>
                    </a:p>
                  </a:txBody>
                  <a:tcPr marL="9525" marR="9525" marT="9525" marB="0" anchor="b"/>
                </a:tc>
              </a:tr>
              <a:tr h="207490">
                <a:tc>
                  <a:txBody>
                    <a:bodyPr/>
                    <a:lstStyle/>
                    <a:p>
                      <a:pPr algn="r" fontAlgn="b"/>
                      <a:r>
                        <a:rPr lang="es-MX" sz="1000" b="0" i="0" u="none" strike="noStrike">
                          <a:solidFill>
                            <a:srgbClr val="000000"/>
                          </a:solidFill>
                          <a:latin typeface="Calibri"/>
                        </a:rPr>
                        <a:t>3442</a:t>
                      </a:r>
                    </a:p>
                  </a:txBody>
                  <a:tcPr marL="9525" marR="9525" marT="9525" marB="0" anchor="b"/>
                </a:tc>
                <a:tc>
                  <a:txBody>
                    <a:bodyPr/>
                    <a:lstStyle/>
                    <a:p>
                      <a:pPr algn="l" fontAlgn="b"/>
                      <a:r>
                        <a:rPr lang="es-MX" sz="1000" b="0" i="0" u="none" strike="noStrike">
                          <a:solidFill>
                            <a:srgbClr val="000000"/>
                          </a:solidFill>
                          <a:latin typeface="Calibri"/>
                        </a:rPr>
                        <a:t>PROFESOR DE ASIGNATURA "A" 12 HRS</a:t>
                      </a:r>
                    </a:p>
                  </a:txBody>
                  <a:tcPr marL="9525" marR="9525" marT="9525" marB="0" anchor="b"/>
                </a:tc>
              </a:tr>
              <a:tr h="207490">
                <a:tc>
                  <a:txBody>
                    <a:bodyPr/>
                    <a:lstStyle/>
                    <a:p>
                      <a:pPr algn="r" fontAlgn="b"/>
                      <a:r>
                        <a:rPr lang="es-MX" sz="1000" b="0" i="0" u="none" strike="noStrike">
                          <a:solidFill>
                            <a:srgbClr val="000000"/>
                          </a:solidFill>
                          <a:latin typeface="Calibri"/>
                        </a:rPr>
                        <a:t>3443</a:t>
                      </a:r>
                    </a:p>
                  </a:txBody>
                  <a:tcPr marL="9525" marR="9525" marT="9525" marB="0" anchor="b"/>
                </a:tc>
                <a:tc>
                  <a:txBody>
                    <a:bodyPr/>
                    <a:lstStyle/>
                    <a:p>
                      <a:pPr algn="l" fontAlgn="b"/>
                      <a:r>
                        <a:rPr lang="es-MX" sz="1000" b="0" i="0" u="none" strike="noStrike">
                          <a:solidFill>
                            <a:srgbClr val="000000"/>
                          </a:solidFill>
                          <a:latin typeface="Calibri"/>
                        </a:rPr>
                        <a:t>PROFESOR DE ASIGNATURA "A" 13 HRS</a:t>
                      </a:r>
                    </a:p>
                  </a:txBody>
                  <a:tcPr marL="9525" marR="9525" marT="9525" marB="0" anchor="b"/>
                </a:tc>
              </a:tr>
              <a:tr h="207490">
                <a:tc>
                  <a:txBody>
                    <a:bodyPr/>
                    <a:lstStyle/>
                    <a:p>
                      <a:pPr algn="r" fontAlgn="b"/>
                      <a:r>
                        <a:rPr lang="es-MX" sz="1000" b="0" i="0" u="none" strike="noStrike">
                          <a:solidFill>
                            <a:srgbClr val="000000"/>
                          </a:solidFill>
                          <a:latin typeface="Calibri"/>
                        </a:rPr>
                        <a:t>3444</a:t>
                      </a:r>
                    </a:p>
                  </a:txBody>
                  <a:tcPr marL="9525" marR="9525" marT="9525" marB="0" anchor="b"/>
                </a:tc>
                <a:tc>
                  <a:txBody>
                    <a:bodyPr/>
                    <a:lstStyle/>
                    <a:p>
                      <a:pPr algn="l" fontAlgn="b"/>
                      <a:r>
                        <a:rPr lang="es-MX" sz="1000" b="0" i="0" u="none" strike="noStrike">
                          <a:solidFill>
                            <a:srgbClr val="000000"/>
                          </a:solidFill>
                          <a:latin typeface="Calibri"/>
                        </a:rPr>
                        <a:t>PROFESOR DE ASIGNATURA "A" 14 HRS</a:t>
                      </a:r>
                    </a:p>
                  </a:txBody>
                  <a:tcPr marL="9525" marR="9525" marT="9525" marB="0" anchor="b"/>
                </a:tc>
              </a:tr>
              <a:tr h="207490">
                <a:tc>
                  <a:txBody>
                    <a:bodyPr/>
                    <a:lstStyle/>
                    <a:p>
                      <a:pPr algn="r" fontAlgn="b"/>
                      <a:r>
                        <a:rPr lang="es-MX" sz="1000" b="0" i="0" u="none" strike="noStrike">
                          <a:solidFill>
                            <a:srgbClr val="000000"/>
                          </a:solidFill>
                          <a:latin typeface="Calibri"/>
                        </a:rPr>
                        <a:t>3445</a:t>
                      </a:r>
                    </a:p>
                  </a:txBody>
                  <a:tcPr marL="9525" marR="9525" marT="9525" marB="0" anchor="b"/>
                </a:tc>
                <a:tc>
                  <a:txBody>
                    <a:bodyPr/>
                    <a:lstStyle/>
                    <a:p>
                      <a:pPr algn="l" fontAlgn="b"/>
                      <a:r>
                        <a:rPr lang="es-MX" sz="1000" b="0" i="0" u="none" strike="noStrike">
                          <a:solidFill>
                            <a:srgbClr val="000000"/>
                          </a:solidFill>
                          <a:latin typeface="Calibri"/>
                        </a:rPr>
                        <a:t>PROFESOR DE ASIGNATURA "A" 15 HRS</a:t>
                      </a:r>
                    </a:p>
                  </a:txBody>
                  <a:tcPr marL="9525" marR="9525" marT="9525" marB="0" anchor="b"/>
                </a:tc>
              </a:tr>
              <a:tr h="207490">
                <a:tc>
                  <a:txBody>
                    <a:bodyPr/>
                    <a:lstStyle/>
                    <a:p>
                      <a:pPr algn="r" fontAlgn="b"/>
                      <a:r>
                        <a:rPr lang="es-MX" sz="1000" b="0" i="0" u="none" strike="noStrike">
                          <a:solidFill>
                            <a:srgbClr val="000000"/>
                          </a:solidFill>
                          <a:latin typeface="Calibri"/>
                        </a:rPr>
                        <a:t>3446</a:t>
                      </a:r>
                    </a:p>
                  </a:txBody>
                  <a:tcPr marL="9525" marR="9525" marT="9525" marB="0" anchor="b"/>
                </a:tc>
                <a:tc>
                  <a:txBody>
                    <a:bodyPr/>
                    <a:lstStyle/>
                    <a:p>
                      <a:pPr algn="l" fontAlgn="b"/>
                      <a:r>
                        <a:rPr lang="es-MX" sz="1000" b="0" i="0" u="none" strike="noStrike">
                          <a:solidFill>
                            <a:srgbClr val="000000"/>
                          </a:solidFill>
                          <a:latin typeface="Calibri"/>
                        </a:rPr>
                        <a:t>PROFESOR DE ASIGNATURA "A" 16 HRS</a:t>
                      </a:r>
                    </a:p>
                  </a:txBody>
                  <a:tcPr marL="9525" marR="9525" marT="9525" marB="0" anchor="b"/>
                </a:tc>
              </a:tr>
              <a:tr h="207490">
                <a:tc>
                  <a:txBody>
                    <a:bodyPr/>
                    <a:lstStyle/>
                    <a:p>
                      <a:pPr algn="r" fontAlgn="b"/>
                      <a:r>
                        <a:rPr lang="es-MX" sz="1000" b="0" i="0" u="none" strike="noStrike">
                          <a:solidFill>
                            <a:srgbClr val="000000"/>
                          </a:solidFill>
                          <a:latin typeface="Calibri"/>
                        </a:rPr>
                        <a:t>3447</a:t>
                      </a:r>
                    </a:p>
                  </a:txBody>
                  <a:tcPr marL="9525" marR="9525" marT="9525" marB="0" anchor="b"/>
                </a:tc>
                <a:tc>
                  <a:txBody>
                    <a:bodyPr/>
                    <a:lstStyle/>
                    <a:p>
                      <a:pPr algn="l" fontAlgn="b"/>
                      <a:r>
                        <a:rPr lang="es-MX" sz="1000" b="0" i="0" u="none" strike="noStrike" dirty="0">
                          <a:solidFill>
                            <a:srgbClr val="000000"/>
                          </a:solidFill>
                          <a:latin typeface="Calibri"/>
                        </a:rPr>
                        <a:t>PROFESOR DE ASIGNATURA "A" 17 HRS</a:t>
                      </a:r>
                    </a:p>
                  </a:txBody>
                  <a:tcPr marL="9525" marR="9525" marT="9525" marB="0" anchor="b"/>
                </a:tc>
              </a:tr>
            </a:tbl>
          </a:graphicData>
        </a:graphic>
      </p:graphicFrame>
      <p:graphicFrame>
        <p:nvGraphicFramePr>
          <p:cNvPr id="20" name="19 Tabla"/>
          <p:cNvGraphicFramePr>
            <a:graphicFrameLocks noGrp="1"/>
          </p:cNvGraphicFramePr>
          <p:nvPr/>
        </p:nvGraphicFramePr>
        <p:xfrm>
          <a:off x="1995010" y="752687"/>
          <a:ext cx="1805050" cy="492250"/>
        </p:xfrm>
        <a:graphic>
          <a:graphicData uri="http://schemas.openxmlformats.org/drawingml/2006/table">
            <a:tbl>
              <a:tblPr>
                <a:tableStyleId>{284E427A-3D55-4303-BF80-6455036E1DE7}</a:tableStyleId>
              </a:tblPr>
              <a:tblGrid>
                <a:gridCol w="1805050"/>
              </a:tblGrid>
              <a:tr h="492250">
                <a:tc>
                  <a:txBody>
                    <a:bodyPr/>
                    <a:lstStyle/>
                    <a:p>
                      <a:pPr algn="ctr">
                        <a:lnSpc>
                          <a:spcPct val="115000"/>
                        </a:lnSpc>
                        <a:spcAft>
                          <a:spcPts val="0"/>
                        </a:spcAft>
                      </a:pPr>
                      <a:r>
                        <a:rPr lang="es-ES" sz="1100" b="1" dirty="0">
                          <a:latin typeface="Amplitude-Black" pitchFamily="34" charset="0"/>
                        </a:rPr>
                        <a:t> </a:t>
                      </a:r>
                      <a:r>
                        <a:rPr lang="es-ES" sz="1100" b="1" dirty="0" smtClean="0">
                          <a:latin typeface="Amplitude-Black" pitchFamily="34" charset="0"/>
                        </a:rPr>
                        <a:t>PROFESOR DE ASIGNATURA "A"</a:t>
                      </a:r>
                    </a:p>
                  </a:txBody>
                  <a:tcPr marL="44450" marR="44450" marT="0" marB="0" anchor="ctr"/>
                </a:tc>
              </a:tr>
            </a:tbl>
          </a:graphicData>
        </a:graphic>
      </p:graphicFrame>
      <p:sp>
        <p:nvSpPr>
          <p:cNvPr id="21" name="4 CuadroTexto"/>
          <p:cNvSpPr txBox="1">
            <a:spLocks noChangeArrowheads="1"/>
          </p:cNvSpPr>
          <p:nvPr/>
        </p:nvSpPr>
        <p:spPr bwMode="auto">
          <a:xfrm>
            <a:off x="182089" y="162708"/>
            <a:ext cx="8736280" cy="45085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Situación Actual </a:t>
            </a:r>
            <a:endParaRPr lang="es-MX"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5" name="45 Flecha arriba"/>
          <p:cNvSpPr/>
          <p:nvPr/>
        </p:nvSpPr>
        <p:spPr>
          <a:xfrm rot="10800000">
            <a:off x="2675699" y="1450623"/>
            <a:ext cx="439703" cy="332506"/>
          </a:xfrm>
          <a:prstGeom prst="upArrow">
            <a:avLst>
              <a:gd name="adj1" fmla="val 28631"/>
              <a:gd name="adj2" fmla="val 28053"/>
            </a:avLst>
          </a:prstGeom>
          <a:ln/>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s-ES" dirty="0"/>
          </a:p>
        </p:txBody>
      </p:sp>
      <p:graphicFrame>
        <p:nvGraphicFramePr>
          <p:cNvPr id="22" name="21 Tabla"/>
          <p:cNvGraphicFramePr>
            <a:graphicFrameLocks noGrp="1"/>
          </p:cNvGraphicFramePr>
          <p:nvPr/>
        </p:nvGraphicFramePr>
        <p:xfrm>
          <a:off x="4475016" y="2054426"/>
          <a:ext cx="2614553" cy="3527330"/>
        </p:xfrm>
        <a:graphic>
          <a:graphicData uri="http://schemas.openxmlformats.org/drawingml/2006/table">
            <a:tbl>
              <a:tblPr bandRow="1">
                <a:tableStyleId>{69C7853C-536D-4A76-A0AE-DD22124D55A5}</a:tableStyleId>
              </a:tblPr>
              <a:tblGrid>
                <a:gridCol w="396648"/>
                <a:gridCol w="2217905"/>
              </a:tblGrid>
              <a:tr h="207490">
                <a:tc>
                  <a:txBody>
                    <a:bodyPr/>
                    <a:lstStyle/>
                    <a:p>
                      <a:pPr algn="r" fontAlgn="b"/>
                      <a:r>
                        <a:rPr lang="es-MX" sz="1000" b="0" i="0" u="none" strike="noStrike" dirty="0">
                          <a:solidFill>
                            <a:srgbClr val="000000"/>
                          </a:solidFill>
                          <a:latin typeface="Calibri"/>
                        </a:rPr>
                        <a:t>3465</a:t>
                      </a:r>
                    </a:p>
                  </a:txBody>
                  <a:tcPr marL="9525" marR="9525" marT="9525" marB="0" anchor="b"/>
                </a:tc>
                <a:tc>
                  <a:txBody>
                    <a:bodyPr/>
                    <a:lstStyle/>
                    <a:p>
                      <a:pPr algn="l" fontAlgn="b"/>
                      <a:r>
                        <a:rPr lang="es-MX" sz="1000" b="0" i="0" u="none" strike="noStrike">
                          <a:solidFill>
                            <a:srgbClr val="000000"/>
                          </a:solidFill>
                          <a:latin typeface="Calibri"/>
                        </a:rPr>
                        <a:t>TECNICO DOC ASIGNATURA "A" 1 HRS</a:t>
                      </a:r>
                    </a:p>
                  </a:txBody>
                  <a:tcPr marL="9525" marR="9525" marT="9525" marB="0" anchor="b"/>
                </a:tc>
              </a:tr>
              <a:tr h="207490">
                <a:tc>
                  <a:txBody>
                    <a:bodyPr/>
                    <a:lstStyle/>
                    <a:p>
                      <a:pPr algn="r" fontAlgn="b"/>
                      <a:r>
                        <a:rPr lang="es-MX" sz="1000" b="0" i="0" u="none" strike="noStrike">
                          <a:solidFill>
                            <a:srgbClr val="000000"/>
                          </a:solidFill>
                          <a:latin typeface="Calibri"/>
                        </a:rPr>
                        <a:t>3466</a:t>
                      </a:r>
                    </a:p>
                  </a:txBody>
                  <a:tcPr marL="9525" marR="9525" marT="9525" marB="0" anchor="b"/>
                </a:tc>
                <a:tc>
                  <a:txBody>
                    <a:bodyPr/>
                    <a:lstStyle/>
                    <a:p>
                      <a:pPr algn="l" fontAlgn="b"/>
                      <a:r>
                        <a:rPr lang="es-MX" sz="1000" b="0" i="0" u="none" strike="noStrike">
                          <a:solidFill>
                            <a:srgbClr val="000000"/>
                          </a:solidFill>
                          <a:latin typeface="Calibri"/>
                        </a:rPr>
                        <a:t>TECNICO DOC ASIGNATURA "A" 2 HRS</a:t>
                      </a:r>
                    </a:p>
                  </a:txBody>
                  <a:tcPr marL="9525" marR="9525" marT="9525" marB="0" anchor="b"/>
                </a:tc>
              </a:tr>
              <a:tr h="207490">
                <a:tc>
                  <a:txBody>
                    <a:bodyPr/>
                    <a:lstStyle/>
                    <a:p>
                      <a:pPr algn="r" fontAlgn="b"/>
                      <a:r>
                        <a:rPr lang="es-MX" sz="1000" b="0" i="0" u="none" strike="noStrike">
                          <a:solidFill>
                            <a:srgbClr val="000000"/>
                          </a:solidFill>
                          <a:latin typeface="Calibri"/>
                        </a:rPr>
                        <a:t>3467</a:t>
                      </a:r>
                    </a:p>
                  </a:txBody>
                  <a:tcPr marL="9525" marR="9525" marT="9525" marB="0" anchor="b"/>
                </a:tc>
                <a:tc>
                  <a:txBody>
                    <a:bodyPr/>
                    <a:lstStyle/>
                    <a:p>
                      <a:pPr algn="l" fontAlgn="b"/>
                      <a:r>
                        <a:rPr lang="es-MX" sz="1000" b="0" i="0" u="none" strike="noStrike">
                          <a:solidFill>
                            <a:srgbClr val="000000"/>
                          </a:solidFill>
                          <a:latin typeface="Calibri"/>
                        </a:rPr>
                        <a:t>TECNICO DOC ASIGNATURA "A" 3 HRS</a:t>
                      </a:r>
                    </a:p>
                  </a:txBody>
                  <a:tcPr marL="9525" marR="9525" marT="9525" marB="0" anchor="b"/>
                </a:tc>
              </a:tr>
              <a:tr h="207490">
                <a:tc>
                  <a:txBody>
                    <a:bodyPr/>
                    <a:lstStyle/>
                    <a:p>
                      <a:pPr algn="r" fontAlgn="b"/>
                      <a:r>
                        <a:rPr lang="es-MX" sz="1000" b="0" i="0" u="none" strike="noStrike">
                          <a:solidFill>
                            <a:srgbClr val="000000"/>
                          </a:solidFill>
                          <a:latin typeface="Calibri"/>
                        </a:rPr>
                        <a:t>3468</a:t>
                      </a:r>
                    </a:p>
                  </a:txBody>
                  <a:tcPr marL="9525" marR="9525" marT="9525" marB="0" anchor="b"/>
                </a:tc>
                <a:tc>
                  <a:txBody>
                    <a:bodyPr/>
                    <a:lstStyle/>
                    <a:p>
                      <a:pPr algn="l" fontAlgn="b"/>
                      <a:r>
                        <a:rPr lang="es-MX" sz="1000" b="0" i="0" u="none" strike="noStrike">
                          <a:solidFill>
                            <a:srgbClr val="000000"/>
                          </a:solidFill>
                          <a:latin typeface="Calibri"/>
                        </a:rPr>
                        <a:t>TECNICO DOC ASIGNATURA "A" 4 HRS</a:t>
                      </a:r>
                    </a:p>
                  </a:txBody>
                  <a:tcPr marL="9525" marR="9525" marT="9525" marB="0" anchor="b"/>
                </a:tc>
              </a:tr>
              <a:tr h="207490">
                <a:tc>
                  <a:txBody>
                    <a:bodyPr/>
                    <a:lstStyle/>
                    <a:p>
                      <a:pPr algn="r" fontAlgn="b"/>
                      <a:r>
                        <a:rPr lang="es-MX" sz="1000" b="0" i="0" u="none" strike="noStrike">
                          <a:solidFill>
                            <a:srgbClr val="000000"/>
                          </a:solidFill>
                          <a:latin typeface="Calibri"/>
                        </a:rPr>
                        <a:t>3469</a:t>
                      </a:r>
                    </a:p>
                  </a:txBody>
                  <a:tcPr marL="9525" marR="9525" marT="9525" marB="0" anchor="b"/>
                </a:tc>
                <a:tc>
                  <a:txBody>
                    <a:bodyPr/>
                    <a:lstStyle/>
                    <a:p>
                      <a:pPr algn="l" fontAlgn="b"/>
                      <a:r>
                        <a:rPr lang="es-MX" sz="1000" b="0" i="0" u="none" strike="noStrike">
                          <a:solidFill>
                            <a:srgbClr val="000000"/>
                          </a:solidFill>
                          <a:latin typeface="Calibri"/>
                        </a:rPr>
                        <a:t>TECNICO DOC ASIGNATURA "A" 5 HRS</a:t>
                      </a:r>
                    </a:p>
                  </a:txBody>
                  <a:tcPr marL="9525" marR="9525" marT="9525" marB="0" anchor="b"/>
                </a:tc>
              </a:tr>
              <a:tr h="207490">
                <a:tc>
                  <a:txBody>
                    <a:bodyPr/>
                    <a:lstStyle/>
                    <a:p>
                      <a:pPr algn="r" fontAlgn="b"/>
                      <a:r>
                        <a:rPr lang="es-MX" sz="1000" b="0" i="0" u="none" strike="noStrike">
                          <a:solidFill>
                            <a:srgbClr val="000000"/>
                          </a:solidFill>
                          <a:latin typeface="Calibri"/>
                        </a:rPr>
                        <a:t>3470</a:t>
                      </a:r>
                    </a:p>
                  </a:txBody>
                  <a:tcPr marL="9525" marR="9525" marT="9525" marB="0" anchor="b"/>
                </a:tc>
                <a:tc>
                  <a:txBody>
                    <a:bodyPr/>
                    <a:lstStyle/>
                    <a:p>
                      <a:pPr algn="l" fontAlgn="b"/>
                      <a:r>
                        <a:rPr lang="es-MX" sz="1000" b="0" i="0" u="none" strike="noStrike">
                          <a:solidFill>
                            <a:srgbClr val="000000"/>
                          </a:solidFill>
                          <a:latin typeface="Calibri"/>
                        </a:rPr>
                        <a:t>TECNICO DOC ASIGNATURA "A" 6 HRS</a:t>
                      </a:r>
                    </a:p>
                  </a:txBody>
                  <a:tcPr marL="9525" marR="9525" marT="9525" marB="0" anchor="b"/>
                </a:tc>
              </a:tr>
              <a:tr h="207490">
                <a:tc>
                  <a:txBody>
                    <a:bodyPr/>
                    <a:lstStyle/>
                    <a:p>
                      <a:pPr algn="r" fontAlgn="b"/>
                      <a:r>
                        <a:rPr lang="es-MX" sz="1000" b="0" i="0" u="none" strike="noStrike">
                          <a:solidFill>
                            <a:srgbClr val="000000"/>
                          </a:solidFill>
                          <a:latin typeface="Calibri"/>
                        </a:rPr>
                        <a:t>3471</a:t>
                      </a:r>
                    </a:p>
                  </a:txBody>
                  <a:tcPr marL="9525" marR="9525" marT="9525" marB="0" anchor="b"/>
                </a:tc>
                <a:tc>
                  <a:txBody>
                    <a:bodyPr/>
                    <a:lstStyle/>
                    <a:p>
                      <a:pPr algn="l" fontAlgn="b"/>
                      <a:r>
                        <a:rPr lang="es-MX" sz="1000" b="0" i="0" u="none" strike="noStrike">
                          <a:solidFill>
                            <a:srgbClr val="000000"/>
                          </a:solidFill>
                          <a:latin typeface="Calibri"/>
                        </a:rPr>
                        <a:t>TECNICO DOC ASIGNATURA "A" 7 HRS</a:t>
                      </a:r>
                    </a:p>
                  </a:txBody>
                  <a:tcPr marL="9525" marR="9525" marT="9525" marB="0" anchor="b"/>
                </a:tc>
              </a:tr>
              <a:tr h="207490">
                <a:tc>
                  <a:txBody>
                    <a:bodyPr/>
                    <a:lstStyle/>
                    <a:p>
                      <a:pPr algn="r" fontAlgn="b"/>
                      <a:r>
                        <a:rPr lang="es-MX" sz="1000" b="0" i="0" u="none" strike="noStrike">
                          <a:solidFill>
                            <a:srgbClr val="000000"/>
                          </a:solidFill>
                          <a:latin typeface="Calibri"/>
                        </a:rPr>
                        <a:t>3472</a:t>
                      </a:r>
                    </a:p>
                  </a:txBody>
                  <a:tcPr marL="9525" marR="9525" marT="9525" marB="0" anchor="b"/>
                </a:tc>
                <a:tc>
                  <a:txBody>
                    <a:bodyPr/>
                    <a:lstStyle/>
                    <a:p>
                      <a:pPr algn="l" fontAlgn="b"/>
                      <a:r>
                        <a:rPr lang="es-MX" sz="1000" b="0" i="0" u="none" strike="noStrike">
                          <a:solidFill>
                            <a:srgbClr val="000000"/>
                          </a:solidFill>
                          <a:latin typeface="Calibri"/>
                        </a:rPr>
                        <a:t>TECNICO DOC ASIGNATURA "A" 8 HRS</a:t>
                      </a:r>
                    </a:p>
                  </a:txBody>
                  <a:tcPr marL="9525" marR="9525" marT="9525" marB="0" anchor="b"/>
                </a:tc>
              </a:tr>
              <a:tr h="207490">
                <a:tc>
                  <a:txBody>
                    <a:bodyPr/>
                    <a:lstStyle/>
                    <a:p>
                      <a:pPr algn="r" fontAlgn="b"/>
                      <a:r>
                        <a:rPr lang="es-MX" sz="1000" b="0" i="0" u="none" strike="noStrike">
                          <a:solidFill>
                            <a:srgbClr val="000000"/>
                          </a:solidFill>
                          <a:latin typeface="Calibri"/>
                        </a:rPr>
                        <a:t>3473</a:t>
                      </a:r>
                    </a:p>
                  </a:txBody>
                  <a:tcPr marL="9525" marR="9525" marT="9525" marB="0" anchor="b"/>
                </a:tc>
                <a:tc>
                  <a:txBody>
                    <a:bodyPr/>
                    <a:lstStyle/>
                    <a:p>
                      <a:pPr algn="l" fontAlgn="b"/>
                      <a:r>
                        <a:rPr lang="es-MX" sz="1000" b="0" i="0" u="none" strike="noStrike">
                          <a:solidFill>
                            <a:srgbClr val="000000"/>
                          </a:solidFill>
                          <a:latin typeface="Calibri"/>
                        </a:rPr>
                        <a:t>TECNICO DOC ASIGNATURA "A" 9 HRS</a:t>
                      </a:r>
                    </a:p>
                  </a:txBody>
                  <a:tcPr marL="9525" marR="9525" marT="9525" marB="0" anchor="b"/>
                </a:tc>
              </a:tr>
              <a:tr h="207490">
                <a:tc>
                  <a:txBody>
                    <a:bodyPr/>
                    <a:lstStyle/>
                    <a:p>
                      <a:pPr algn="r" fontAlgn="b"/>
                      <a:r>
                        <a:rPr lang="es-MX" sz="1000" b="0" i="0" u="none" strike="noStrike">
                          <a:solidFill>
                            <a:srgbClr val="000000"/>
                          </a:solidFill>
                          <a:latin typeface="Calibri"/>
                        </a:rPr>
                        <a:t>3474</a:t>
                      </a:r>
                    </a:p>
                  </a:txBody>
                  <a:tcPr marL="9525" marR="9525" marT="9525" marB="0" anchor="b"/>
                </a:tc>
                <a:tc>
                  <a:txBody>
                    <a:bodyPr/>
                    <a:lstStyle/>
                    <a:p>
                      <a:pPr algn="l" fontAlgn="b"/>
                      <a:r>
                        <a:rPr lang="es-MX" sz="1000" b="0" i="0" u="none" strike="noStrike">
                          <a:solidFill>
                            <a:srgbClr val="000000"/>
                          </a:solidFill>
                          <a:latin typeface="Calibri"/>
                        </a:rPr>
                        <a:t>TECNICO DOC ASIGNATURA "A" 10 HRS</a:t>
                      </a:r>
                    </a:p>
                  </a:txBody>
                  <a:tcPr marL="9525" marR="9525" marT="9525" marB="0" anchor="b"/>
                </a:tc>
              </a:tr>
              <a:tr h="207490">
                <a:tc>
                  <a:txBody>
                    <a:bodyPr/>
                    <a:lstStyle/>
                    <a:p>
                      <a:pPr algn="r" fontAlgn="b"/>
                      <a:r>
                        <a:rPr lang="es-MX" sz="1000" b="0" i="0" u="none" strike="noStrike">
                          <a:solidFill>
                            <a:srgbClr val="000000"/>
                          </a:solidFill>
                          <a:latin typeface="Calibri"/>
                        </a:rPr>
                        <a:t>3475</a:t>
                      </a:r>
                    </a:p>
                  </a:txBody>
                  <a:tcPr marL="9525" marR="9525" marT="9525" marB="0" anchor="b"/>
                </a:tc>
                <a:tc>
                  <a:txBody>
                    <a:bodyPr/>
                    <a:lstStyle/>
                    <a:p>
                      <a:pPr algn="l" fontAlgn="b"/>
                      <a:r>
                        <a:rPr lang="es-MX" sz="1000" b="0" i="0" u="none" strike="noStrike">
                          <a:solidFill>
                            <a:srgbClr val="000000"/>
                          </a:solidFill>
                          <a:latin typeface="Calibri"/>
                        </a:rPr>
                        <a:t>TECNICO DOC ASIGNATURA "A" 11 HRS</a:t>
                      </a:r>
                    </a:p>
                  </a:txBody>
                  <a:tcPr marL="9525" marR="9525" marT="9525" marB="0" anchor="b"/>
                </a:tc>
              </a:tr>
              <a:tr h="207490">
                <a:tc>
                  <a:txBody>
                    <a:bodyPr/>
                    <a:lstStyle/>
                    <a:p>
                      <a:pPr algn="r" fontAlgn="b"/>
                      <a:r>
                        <a:rPr lang="es-MX" sz="1000" b="0" i="0" u="none" strike="noStrike">
                          <a:solidFill>
                            <a:srgbClr val="000000"/>
                          </a:solidFill>
                          <a:latin typeface="Calibri"/>
                        </a:rPr>
                        <a:t>3476</a:t>
                      </a:r>
                    </a:p>
                  </a:txBody>
                  <a:tcPr marL="9525" marR="9525" marT="9525" marB="0" anchor="b"/>
                </a:tc>
                <a:tc>
                  <a:txBody>
                    <a:bodyPr/>
                    <a:lstStyle/>
                    <a:p>
                      <a:pPr algn="l" fontAlgn="b"/>
                      <a:r>
                        <a:rPr lang="es-MX" sz="1000" b="0" i="0" u="none" strike="noStrike">
                          <a:solidFill>
                            <a:srgbClr val="000000"/>
                          </a:solidFill>
                          <a:latin typeface="Calibri"/>
                        </a:rPr>
                        <a:t>TECNICO DOC ASIGNATURA "A" 12 HRS</a:t>
                      </a:r>
                    </a:p>
                  </a:txBody>
                  <a:tcPr marL="9525" marR="9525" marT="9525" marB="0" anchor="b"/>
                </a:tc>
              </a:tr>
              <a:tr h="207490">
                <a:tc>
                  <a:txBody>
                    <a:bodyPr/>
                    <a:lstStyle/>
                    <a:p>
                      <a:pPr algn="r" fontAlgn="b"/>
                      <a:r>
                        <a:rPr lang="es-MX" sz="1000" b="0" i="0" u="none" strike="noStrike">
                          <a:solidFill>
                            <a:srgbClr val="000000"/>
                          </a:solidFill>
                          <a:latin typeface="Calibri"/>
                        </a:rPr>
                        <a:t>3477</a:t>
                      </a:r>
                    </a:p>
                  </a:txBody>
                  <a:tcPr marL="9525" marR="9525" marT="9525" marB="0" anchor="b"/>
                </a:tc>
                <a:tc>
                  <a:txBody>
                    <a:bodyPr/>
                    <a:lstStyle/>
                    <a:p>
                      <a:pPr algn="l" fontAlgn="b"/>
                      <a:r>
                        <a:rPr lang="es-MX" sz="1000" b="0" i="0" u="none" strike="noStrike">
                          <a:solidFill>
                            <a:srgbClr val="000000"/>
                          </a:solidFill>
                          <a:latin typeface="Calibri"/>
                        </a:rPr>
                        <a:t>TECNICO DOC ASIGNATURA "A" 13 HRS</a:t>
                      </a:r>
                    </a:p>
                  </a:txBody>
                  <a:tcPr marL="9525" marR="9525" marT="9525" marB="0" anchor="b"/>
                </a:tc>
              </a:tr>
              <a:tr h="207490">
                <a:tc>
                  <a:txBody>
                    <a:bodyPr/>
                    <a:lstStyle/>
                    <a:p>
                      <a:pPr algn="r" fontAlgn="b"/>
                      <a:r>
                        <a:rPr lang="es-MX" sz="1000" b="0" i="0" u="none" strike="noStrike">
                          <a:solidFill>
                            <a:srgbClr val="000000"/>
                          </a:solidFill>
                          <a:latin typeface="Calibri"/>
                        </a:rPr>
                        <a:t>3478</a:t>
                      </a:r>
                    </a:p>
                  </a:txBody>
                  <a:tcPr marL="9525" marR="9525" marT="9525" marB="0" anchor="b"/>
                </a:tc>
                <a:tc>
                  <a:txBody>
                    <a:bodyPr/>
                    <a:lstStyle/>
                    <a:p>
                      <a:pPr algn="l" fontAlgn="b"/>
                      <a:r>
                        <a:rPr lang="es-MX" sz="1000" b="0" i="0" u="none" strike="noStrike">
                          <a:solidFill>
                            <a:srgbClr val="000000"/>
                          </a:solidFill>
                          <a:latin typeface="Calibri"/>
                        </a:rPr>
                        <a:t>TECNICO DOC ASIGNATURA "A" 14 HRS</a:t>
                      </a:r>
                    </a:p>
                  </a:txBody>
                  <a:tcPr marL="9525" marR="9525" marT="9525" marB="0" anchor="b"/>
                </a:tc>
              </a:tr>
              <a:tr h="207490">
                <a:tc>
                  <a:txBody>
                    <a:bodyPr/>
                    <a:lstStyle/>
                    <a:p>
                      <a:pPr algn="r" fontAlgn="b"/>
                      <a:r>
                        <a:rPr lang="es-MX" sz="1000" b="0" i="0" u="none" strike="noStrike">
                          <a:solidFill>
                            <a:srgbClr val="000000"/>
                          </a:solidFill>
                          <a:latin typeface="Calibri"/>
                        </a:rPr>
                        <a:t>3479</a:t>
                      </a:r>
                    </a:p>
                  </a:txBody>
                  <a:tcPr marL="9525" marR="9525" marT="9525" marB="0" anchor="b"/>
                </a:tc>
                <a:tc>
                  <a:txBody>
                    <a:bodyPr/>
                    <a:lstStyle/>
                    <a:p>
                      <a:pPr algn="l" fontAlgn="b"/>
                      <a:r>
                        <a:rPr lang="es-MX" sz="1000" b="0" i="0" u="none" strike="noStrike">
                          <a:solidFill>
                            <a:srgbClr val="000000"/>
                          </a:solidFill>
                          <a:latin typeface="Calibri"/>
                        </a:rPr>
                        <a:t>TECNICO DOC ASIGNATURA "A" 15 HRS</a:t>
                      </a:r>
                    </a:p>
                  </a:txBody>
                  <a:tcPr marL="9525" marR="9525" marT="9525" marB="0" anchor="b"/>
                </a:tc>
              </a:tr>
              <a:tr h="207490">
                <a:tc>
                  <a:txBody>
                    <a:bodyPr/>
                    <a:lstStyle/>
                    <a:p>
                      <a:pPr algn="r" fontAlgn="b"/>
                      <a:r>
                        <a:rPr lang="es-MX" sz="1000" b="0" i="0" u="none" strike="noStrike">
                          <a:solidFill>
                            <a:srgbClr val="000000"/>
                          </a:solidFill>
                          <a:latin typeface="Calibri"/>
                        </a:rPr>
                        <a:t>3480</a:t>
                      </a:r>
                    </a:p>
                  </a:txBody>
                  <a:tcPr marL="9525" marR="9525" marT="9525" marB="0" anchor="b"/>
                </a:tc>
                <a:tc>
                  <a:txBody>
                    <a:bodyPr/>
                    <a:lstStyle/>
                    <a:p>
                      <a:pPr algn="l" fontAlgn="b"/>
                      <a:r>
                        <a:rPr lang="es-MX" sz="1000" b="0" i="0" u="none" strike="noStrike">
                          <a:solidFill>
                            <a:srgbClr val="000000"/>
                          </a:solidFill>
                          <a:latin typeface="Calibri"/>
                        </a:rPr>
                        <a:t>TECNICO DOC ASIGNATURA "A" 16 HRS</a:t>
                      </a:r>
                    </a:p>
                  </a:txBody>
                  <a:tcPr marL="9525" marR="9525" marT="9525" marB="0" anchor="b"/>
                </a:tc>
              </a:tr>
              <a:tr h="207490">
                <a:tc>
                  <a:txBody>
                    <a:bodyPr/>
                    <a:lstStyle/>
                    <a:p>
                      <a:pPr algn="r" fontAlgn="b"/>
                      <a:r>
                        <a:rPr lang="es-MX" sz="1000" b="0" i="0" u="none" strike="noStrike">
                          <a:solidFill>
                            <a:srgbClr val="000000"/>
                          </a:solidFill>
                          <a:latin typeface="Calibri"/>
                        </a:rPr>
                        <a:t>3481</a:t>
                      </a:r>
                    </a:p>
                  </a:txBody>
                  <a:tcPr marL="9525" marR="9525" marT="9525" marB="0" anchor="b"/>
                </a:tc>
                <a:tc>
                  <a:txBody>
                    <a:bodyPr/>
                    <a:lstStyle/>
                    <a:p>
                      <a:pPr algn="l" fontAlgn="b"/>
                      <a:r>
                        <a:rPr lang="es-MX" sz="1000" b="0" i="0" u="none" strike="noStrike" dirty="0">
                          <a:solidFill>
                            <a:srgbClr val="000000"/>
                          </a:solidFill>
                          <a:latin typeface="Calibri"/>
                        </a:rPr>
                        <a:t>TECNICO DOC ASIGNATURA "A" 17 HRS</a:t>
                      </a:r>
                    </a:p>
                  </a:txBody>
                  <a:tcPr marL="9525" marR="9525" marT="9525" marB="0" anchor="b"/>
                </a:tc>
              </a:tr>
            </a:tbl>
          </a:graphicData>
        </a:graphic>
      </p:graphicFrame>
      <p:graphicFrame>
        <p:nvGraphicFramePr>
          <p:cNvPr id="26" name="25 Tabla"/>
          <p:cNvGraphicFramePr>
            <a:graphicFrameLocks noGrp="1"/>
          </p:cNvGraphicFramePr>
          <p:nvPr/>
        </p:nvGraphicFramePr>
        <p:xfrm>
          <a:off x="4890648" y="752687"/>
          <a:ext cx="1805050" cy="492250"/>
        </p:xfrm>
        <a:graphic>
          <a:graphicData uri="http://schemas.openxmlformats.org/drawingml/2006/table">
            <a:tbl>
              <a:tblPr>
                <a:tableStyleId>{284E427A-3D55-4303-BF80-6455036E1DE7}</a:tableStyleId>
              </a:tblPr>
              <a:tblGrid>
                <a:gridCol w="1805050"/>
              </a:tblGrid>
              <a:tr h="492250">
                <a:tc>
                  <a:txBody>
                    <a:bodyPr/>
                    <a:lstStyle/>
                    <a:p>
                      <a:pPr algn="ctr">
                        <a:lnSpc>
                          <a:spcPct val="115000"/>
                        </a:lnSpc>
                        <a:spcAft>
                          <a:spcPts val="0"/>
                        </a:spcAft>
                      </a:pPr>
                      <a:r>
                        <a:rPr lang="es-ES" sz="1100" b="1" dirty="0">
                          <a:latin typeface="Amplitude-Black" pitchFamily="34" charset="0"/>
                        </a:rPr>
                        <a:t> </a:t>
                      </a:r>
                      <a:r>
                        <a:rPr lang="es-ES" sz="1100" b="1" dirty="0" smtClean="0">
                          <a:latin typeface="Amplitude-Black" pitchFamily="34" charset="0"/>
                        </a:rPr>
                        <a:t>TÉCNICO DOCENTE ASIGNATURA "A"</a:t>
                      </a:r>
                    </a:p>
                  </a:txBody>
                  <a:tcPr marL="44450" marR="44450" marT="0" marB="0" anchor="ctr"/>
                </a:tc>
              </a:tr>
            </a:tbl>
          </a:graphicData>
        </a:graphic>
      </p:graphicFrame>
      <p:sp>
        <p:nvSpPr>
          <p:cNvPr id="27" name="45 Flecha arriba"/>
          <p:cNvSpPr/>
          <p:nvPr/>
        </p:nvSpPr>
        <p:spPr>
          <a:xfrm rot="10800000">
            <a:off x="5571337" y="1450624"/>
            <a:ext cx="439703" cy="332506"/>
          </a:xfrm>
          <a:prstGeom prst="upArrow">
            <a:avLst>
              <a:gd name="adj1" fmla="val 28631"/>
              <a:gd name="adj2" fmla="val 28053"/>
            </a:avLst>
          </a:prstGeom>
          <a:ln/>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s-ES" dirty="0"/>
          </a:p>
        </p:txBody>
      </p:sp>
      <p:sp>
        <p:nvSpPr>
          <p:cNvPr id="29" name="28 CuadroTexto"/>
          <p:cNvSpPr txBox="1"/>
          <p:nvPr/>
        </p:nvSpPr>
        <p:spPr>
          <a:xfrm>
            <a:off x="3968151" y="189781"/>
            <a:ext cx="4822166" cy="400110"/>
          </a:xfrm>
          <a:prstGeom prst="rect">
            <a:avLst/>
          </a:prstGeom>
          <a:noFill/>
        </p:spPr>
        <p:txBody>
          <a:bodyPr wrap="square" rtlCol="0">
            <a:spAutoFit/>
          </a:bodyPr>
          <a:lstStyle/>
          <a:p>
            <a:pPr algn="r"/>
            <a:r>
              <a:rPr lang="es-MX" sz="2000" b="1" dirty="0" smtClean="0">
                <a:solidFill>
                  <a:schemeClr val="bg1"/>
                </a:solidFill>
                <a:latin typeface="+mj-lt"/>
              </a:rPr>
              <a:t>17 Tabuladores para una misma función</a:t>
            </a:r>
            <a:endParaRPr lang="es-MX" sz="2000" b="1" dirty="0">
              <a:solidFill>
                <a:schemeClr val="bg1"/>
              </a:solidFill>
              <a:latin typeface="+mj-lt"/>
            </a:endParaRPr>
          </a:p>
        </p:txBody>
      </p:sp>
      <p:graphicFrame>
        <p:nvGraphicFramePr>
          <p:cNvPr id="10" name="9 Tabla"/>
          <p:cNvGraphicFramePr>
            <a:graphicFrameLocks noGrp="1"/>
          </p:cNvGraphicFramePr>
          <p:nvPr/>
        </p:nvGraphicFramePr>
        <p:xfrm>
          <a:off x="3242583" y="1335317"/>
          <a:ext cx="2161309" cy="591503"/>
        </p:xfrm>
        <a:graphic>
          <a:graphicData uri="http://schemas.openxmlformats.org/drawingml/2006/table">
            <a:tbl>
              <a:tblPr>
                <a:tableStyleId>{284E427A-3D55-4303-BF80-6455036E1DE7}</a:tableStyleId>
              </a:tblPr>
              <a:tblGrid>
                <a:gridCol w="2161309"/>
              </a:tblGrid>
              <a:tr h="591503">
                <a:tc>
                  <a:txBody>
                    <a:bodyPr/>
                    <a:lstStyle/>
                    <a:p>
                      <a:pPr algn="ctr">
                        <a:lnSpc>
                          <a:spcPct val="115000"/>
                        </a:lnSpc>
                        <a:spcAft>
                          <a:spcPts val="0"/>
                        </a:spcAft>
                      </a:pPr>
                      <a:r>
                        <a:rPr lang="es-ES" sz="1400" b="1" dirty="0" smtClean="0">
                          <a:latin typeface="+mn-lt"/>
                        </a:rPr>
                        <a:t>ENSEÑANZA MEDIA</a:t>
                      </a:r>
                      <a:r>
                        <a:rPr lang="es-ES" sz="1400" b="1" baseline="0" dirty="0" smtClean="0">
                          <a:latin typeface="+mn-lt"/>
                        </a:rPr>
                        <a:t> SUP. Y SUPERIOR</a:t>
                      </a:r>
                      <a:endParaRPr lang="es-ES" sz="1400" b="1" dirty="0" smtClean="0">
                        <a:latin typeface="+mn-lt"/>
                      </a:endParaRPr>
                    </a:p>
                  </a:txBody>
                  <a:tcPr marL="44450" marR="44450" marT="0" marB="0" anchor="ctr"/>
                </a:tc>
              </a:tr>
            </a:tbl>
          </a:graphicData>
        </a:graphic>
      </p:graphicFrame>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edge">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wedge">
                                      <p:cBhvr>
                                        <p:cTn id="12" dur="2000"/>
                                        <p:tgtEl>
                                          <p:spTgt spid="26"/>
                                        </p:tgtEl>
                                      </p:cBhvr>
                                    </p:animEffect>
                                  </p:childTnLst>
                                </p:cTn>
                              </p:par>
                              <p:par>
                                <p:cTn id="13" presetID="20"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edge">
                                      <p:cBhvr>
                                        <p:cTn id="15" dur="20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box(in)">
                                      <p:cBhvr>
                                        <p:cTn id="20" dur="500"/>
                                        <p:tgtEl>
                                          <p:spTgt spid="25"/>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box(in)">
                                      <p:cBhvr>
                                        <p:cTn id="23" dur="500"/>
                                        <p:tgtEl>
                                          <p:spTgt spid="27"/>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linds(horizontal)">
                                      <p:cBhvr>
                                        <p:cTn id="28" dur="500"/>
                                        <p:tgtEl>
                                          <p:spTgt spid="11"/>
                                        </p:tgtEl>
                                      </p:cBhvr>
                                    </p:animEffect>
                                  </p:childTnLst>
                                </p:cTn>
                              </p:par>
                              <p:par>
                                <p:cTn id="29" presetID="3" presetClass="entr" presetSubtype="10" fill="hold"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blinds(horizontal)">
                                      <p:cBhvr>
                                        <p:cTn id="31" dur="500"/>
                                        <p:tgtEl>
                                          <p:spTgt spid="22"/>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29"/>
                                        </p:tgtEl>
                                        <p:attrNameLst>
                                          <p:attrName>style.visibility</p:attrName>
                                        </p:attrNameLst>
                                      </p:cBhvr>
                                      <p:to>
                                        <p:strVal val="visible"/>
                                      </p:to>
                                    </p:set>
                                    <p:anim calcmode="lin" valueType="num">
                                      <p:cBhvr>
                                        <p:cTn id="36" dur="500" fill="hold"/>
                                        <p:tgtEl>
                                          <p:spTgt spid="29"/>
                                        </p:tgtEl>
                                        <p:attrNameLst>
                                          <p:attrName>ppt_w</p:attrName>
                                        </p:attrNameLst>
                                      </p:cBhvr>
                                      <p:tavLst>
                                        <p:tav tm="0">
                                          <p:val>
                                            <p:fltVal val="0"/>
                                          </p:val>
                                        </p:tav>
                                        <p:tav tm="100000">
                                          <p:val>
                                            <p:strVal val="#ppt_w"/>
                                          </p:val>
                                        </p:tav>
                                      </p:tavLst>
                                    </p:anim>
                                    <p:anim calcmode="lin" valueType="num">
                                      <p:cBhvr>
                                        <p:cTn id="37" dur="500" fill="hold"/>
                                        <p:tgtEl>
                                          <p:spTgt spid="29"/>
                                        </p:tgtEl>
                                        <p:attrNameLst>
                                          <p:attrName>ppt_h</p:attrName>
                                        </p:attrNameLst>
                                      </p:cBhvr>
                                      <p:tavLst>
                                        <p:tav tm="0">
                                          <p:val>
                                            <p:fltVal val="0"/>
                                          </p:val>
                                        </p:tav>
                                        <p:tav tm="100000">
                                          <p:val>
                                            <p:strVal val="#ppt_h"/>
                                          </p:val>
                                        </p:tav>
                                      </p:tavLst>
                                    </p:anim>
                                    <p:animEffect transition="in" filter="fade">
                                      <p:cBhvr>
                                        <p:cTn id="38"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7" grpId="0" animBg="1"/>
      <p:bldP spid="2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1"/>
          <p:cNvSpPr txBox="1"/>
          <p:nvPr/>
        </p:nvSpPr>
        <p:spPr>
          <a:xfrm>
            <a:off x="539750" y="1163638"/>
            <a:ext cx="8161338" cy="3575050"/>
          </a:xfrm>
          <a:prstGeom prst="rect">
            <a:avLst/>
          </a:prstGeom>
          <a:noFill/>
          <a:ln>
            <a:miter lim="800000"/>
            <a:headEnd/>
            <a:tailEnd/>
          </a:ln>
        </p:spPr>
        <p:txBody>
          <a:bodyPr/>
          <a:lstStyle/>
          <a:p>
            <a:pPr>
              <a:defRPr/>
            </a:pPr>
            <a:r>
              <a:rPr lang="es-MX" sz="2000" dirty="0">
                <a:solidFill>
                  <a:srgbClr val="C00000"/>
                </a:solidFill>
                <a:cs typeface="+mn-cs"/>
              </a:rPr>
              <a:t>	</a:t>
            </a:r>
            <a:endParaRPr lang="en-US" sz="2000" dirty="0">
              <a:latin typeface="Arial" charset="0"/>
              <a:cs typeface="Arial" charset="0"/>
            </a:endParaRPr>
          </a:p>
        </p:txBody>
      </p:sp>
      <p:sp>
        <p:nvSpPr>
          <p:cNvPr id="4" name="TextBox 1"/>
          <p:cNvSpPr txBox="1"/>
          <p:nvPr/>
        </p:nvSpPr>
        <p:spPr>
          <a:xfrm>
            <a:off x="387350" y="1011238"/>
            <a:ext cx="8161338" cy="5189537"/>
          </a:xfrm>
          <a:prstGeom prst="rect">
            <a:avLst/>
          </a:prstGeom>
          <a:noFill/>
          <a:ln>
            <a:miter lim="800000"/>
            <a:headEnd/>
            <a:tailEnd/>
          </a:ln>
        </p:spPr>
        <p:txBody>
          <a:bodyPr/>
          <a:lstStyle/>
          <a:p>
            <a:pPr>
              <a:defRPr/>
            </a:pPr>
            <a:r>
              <a:rPr lang="es-MX" sz="2000" dirty="0">
                <a:solidFill>
                  <a:srgbClr val="C00000"/>
                </a:solidFill>
                <a:cs typeface="+mn-cs"/>
              </a:rPr>
              <a:t>	</a:t>
            </a:r>
            <a:endParaRPr lang="en-US" sz="2000" dirty="0">
              <a:latin typeface="Arial" charset="0"/>
              <a:cs typeface="Arial" charset="0"/>
            </a:endParaRPr>
          </a:p>
        </p:txBody>
      </p:sp>
      <p:sp>
        <p:nvSpPr>
          <p:cNvPr id="6" name="5 Rectángulo"/>
          <p:cNvSpPr/>
          <p:nvPr/>
        </p:nvSpPr>
        <p:spPr>
          <a:xfrm>
            <a:off x="1009404" y="2472438"/>
            <a:ext cx="7469578" cy="584775"/>
          </a:xfrm>
          <a:prstGeom prst="rect">
            <a:avLst/>
          </a:prstGeom>
        </p:spPr>
        <p:txBody>
          <a:bodyPr wrap="square">
            <a:spAutoFit/>
          </a:bodyPr>
          <a:lstStyle/>
          <a:p>
            <a:pPr algn="ctr"/>
            <a:r>
              <a:rPr lang="es-MX" sz="3200" b="1"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Proceso de Simplificación</a:t>
            </a:r>
          </a:p>
        </p:txBody>
      </p:sp>
    </p:spTree>
  </p:cSld>
  <p:clrMapOvr>
    <a:masterClrMapping/>
  </p:clrMapOvr>
  <p:transition>
    <p:pull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4 CuadroTexto"/>
          <p:cNvSpPr txBox="1">
            <a:spLocks noChangeArrowheads="1"/>
          </p:cNvSpPr>
          <p:nvPr/>
        </p:nvSpPr>
        <p:spPr bwMode="auto">
          <a:xfrm>
            <a:off x="277091" y="352713"/>
            <a:ext cx="8132618" cy="45085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defRPr/>
            </a:pP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Proceso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de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simplificación:</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ndParaRPr>
          </a:p>
        </p:txBody>
      </p:sp>
      <p:sp>
        <p:nvSpPr>
          <p:cNvPr id="10243" name="TextBox 1"/>
          <p:cNvSpPr txBox="1">
            <a:spLocks noChangeArrowheads="1"/>
          </p:cNvSpPr>
          <p:nvPr/>
        </p:nvSpPr>
        <p:spPr bwMode="auto">
          <a:xfrm>
            <a:off x="290513" y="950026"/>
            <a:ext cx="8161337" cy="1389413"/>
          </a:xfrm>
          <a:prstGeom prst="rect">
            <a:avLst/>
          </a:prstGeom>
          <a:noFill/>
          <a:ln w="9525">
            <a:noFill/>
            <a:miter lim="800000"/>
            <a:headEnd/>
            <a:tailEnd/>
          </a:ln>
        </p:spPr>
        <p:txBody>
          <a:bodyPr/>
          <a:lstStyle/>
          <a:p>
            <a:pPr marL="457200" indent="-457200" algn="just">
              <a:buFont typeface="Calibri" pitchFamily="34" charset="0"/>
              <a:buAutoNum type="arabicPeriod"/>
            </a:pPr>
            <a:r>
              <a:rPr lang="es-ES" sz="2200" dirty="0" smtClean="0">
                <a:latin typeface="Calibri" pitchFamily="34" charset="0"/>
              </a:rPr>
              <a:t>Para llevar a cabo la simplificación de </a:t>
            </a:r>
            <a:r>
              <a:rPr lang="es-MX" sz="2200" dirty="0" smtClean="0">
                <a:latin typeface="Calibri" pitchFamily="34" charset="0"/>
              </a:rPr>
              <a:t>tabuladores implicados en el Programa de Carrera Magisterial,</a:t>
            </a:r>
            <a:r>
              <a:rPr lang="es-ES" sz="2200" dirty="0" smtClean="0">
                <a:latin typeface="Calibri" pitchFamily="34" charset="0"/>
              </a:rPr>
              <a:t> se desagrega del tabulador antecedente el nivel de sueldo y se incluye en </a:t>
            </a:r>
            <a:r>
              <a:rPr lang="es-MX" sz="2200" dirty="0" smtClean="0">
                <a:latin typeface="Calibri" pitchFamily="34" charset="0"/>
              </a:rPr>
              <a:t>la partida 1102 mediante un concepto </a:t>
            </a:r>
            <a:r>
              <a:rPr lang="es-MX" sz="2200" dirty="0">
                <a:latin typeface="Calibri" pitchFamily="34" charset="0"/>
              </a:rPr>
              <a:t>de pago </a:t>
            </a:r>
            <a:r>
              <a:rPr lang="es-MX" sz="2200" dirty="0" smtClean="0">
                <a:latin typeface="Calibri" pitchFamily="34" charset="0"/>
              </a:rPr>
              <a:t>para </a:t>
            </a:r>
            <a:r>
              <a:rPr lang="es-MX" sz="2200" dirty="0">
                <a:latin typeface="Calibri" pitchFamily="34" charset="0"/>
              </a:rPr>
              <a:t>cada nivel de </a:t>
            </a:r>
            <a:r>
              <a:rPr lang="es-MX" sz="2200" dirty="0" smtClean="0">
                <a:latin typeface="Calibri" pitchFamily="34" charset="0"/>
              </a:rPr>
              <a:t>sueldo.</a:t>
            </a:r>
          </a:p>
          <a:p>
            <a:pPr marL="457200" indent="-457200" algn="just"/>
            <a:endParaRPr lang="es-MX" sz="2000" dirty="0" smtClean="0">
              <a:latin typeface="Calibri" pitchFamily="34" charset="0"/>
            </a:endParaRPr>
          </a:p>
        </p:txBody>
      </p:sp>
      <p:graphicFrame>
        <p:nvGraphicFramePr>
          <p:cNvPr id="11301" name="Group 37"/>
          <p:cNvGraphicFramePr>
            <a:graphicFrameLocks noGrp="1"/>
          </p:cNvGraphicFramePr>
          <p:nvPr/>
        </p:nvGraphicFramePr>
        <p:xfrm>
          <a:off x="2090058" y="2529461"/>
          <a:ext cx="4488872" cy="3070943"/>
        </p:xfrm>
        <a:graphic>
          <a:graphicData uri="http://schemas.openxmlformats.org/drawingml/2006/table">
            <a:tbl>
              <a:tblPr/>
              <a:tblGrid>
                <a:gridCol w="1235034"/>
                <a:gridCol w="581749"/>
                <a:gridCol w="2672089"/>
              </a:tblGrid>
              <a:tr h="51062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mn-lt"/>
                          <a:cs typeface="Times New Roman" pitchFamily="18" charset="0"/>
                        </a:rPr>
                        <a:t>Concepto</a:t>
                      </a:r>
                      <a:endParaRPr kumimoji="0" lang="en-US" sz="16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mn-lt"/>
                          <a:cs typeface="Times New Roman" pitchFamily="18" charset="0"/>
                        </a:rPr>
                        <a:t>Nivel CM</a:t>
                      </a:r>
                      <a:endParaRPr kumimoji="0" lang="en-US" sz="16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mn-lt"/>
                          <a:cs typeface="Times New Roman" pitchFamily="18" charset="0"/>
                        </a:rPr>
                        <a:t>Descripción del nivel</a:t>
                      </a:r>
                      <a:endParaRPr kumimoji="0" lang="en-US" sz="16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tr>
              <a:tr h="282211">
                <a:tc>
                  <a:txBody>
                    <a:bodyPr/>
                    <a:lstStyle/>
                    <a:p>
                      <a:pPr marL="111125" marR="0" lvl="0" indent="0" algn="l" defTabSz="914400" rtl="0" eaLnBrk="1" fontAlgn="base" latinLnBrk="0" hangingPunct="1">
                        <a:lnSpc>
                          <a:spcPct val="15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mn-lt"/>
                          <a:cs typeface="Times New Roman" pitchFamily="18" charset="0"/>
                        </a:rPr>
                        <a:t>1102</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mn-lt"/>
                          <a:cs typeface="Times New Roman" pitchFamily="18" charset="0"/>
                        </a:rPr>
                        <a:t>_</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2F2F2"/>
                    </a:solid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mn-lt"/>
                          <a:cs typeface="Times New Roman" pitchFamily="18" charset="0"/>
                        </a:rPr>
                        <a:t>Nivel inicial</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2F2F2"/>
                    </a:solidFill>
                  </a:tcPr>
                </a:tc>
              </a:tr>
              <a:tr h="329403">
                <a:tc>
                  <a:txBody>
                    <a:bodyPr/>
                    <a:lstStyle/>
                    <a:p>
                      <a:pPr marL="111125" marR="0" lvl="0" indent="0" algn="l" defTabSz="914400" rtl="0" eaLnBrk="1" fontAlgn="base" latinLnBrk="0" hangingPunct="1">
                        <a:lnSpc>
                          <a:spcPct val="15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mn-lt"/>
                          <a:cs typeface="Times New Roman" pitchFamily="18" charset="0"/>
                        </a:rPr>
                        <a:t>1102</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600" b="0" i="0" u="none" strike="noStrike" cap="none" normalizeH="0" baseline="0" smtClean="0">
                          <a:ln>
                            <a:noFill/>
                          </a:ln>
                          <a:solidFill>
                            <a:schemeClr val="tx1"/>
                          </a:solidFill>
                          <a:effectLst/>
                          <a:latin typeface="+mn-lt"/>
                          <a:cs typeface="Times New Roman" pitchFamily="18" charset="0"/>
                        </a:rPr>
                        <a:t>A</a:t>
                      </a:r>
                      <a:endParaRPr kumimoji="0" lang="en-US" sz="1800" b="0" i="0" u="none" strike="noStrike" cap="none" normalizeH="0" baseline="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mn-lt"/>
                          <a:cs typeface="Times New Roman" pitchFamily="18" charset="0"/>
                        </a:rPr>
                        <a:t>Primer nivel de C. M.</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r>
              <a:tr h="329403">
                <a:tc>
                  <a:txBody>
                    <a:bodyPr/>
                    <a:lstStyle/>
                    <a:p>
                      <a:pPr marL="111125" marR="0" lvl="0" indent="0" algn="l" defTabSz="914400" rtl="0" eaLnBrk="1" fontAlgn="base" latinLnBrk="0" hangingPunct="1">
                        <a:lnSpc>
                          <a:spcPct val="15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mn-lt"/>
                          <a:cs typeface="Times New Roman" pitchFamily="18" charset="0"/>
                        </a:rPr>
                        <a:t>1102</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600" b="0" i="0" u="none" strike="noStrike" cap="none" normalizeH="0" baseline="0" smtClean="0">
                          <a:ln>
                            <a:noFill/>
                          </a:ln>
                          <a:solidFill>
                            <a:schemeClr val="tx1"/>
                          </a:solidFill>
                          <a:effectLst/>
                          <a:latin typeface="+mn-lt"/>
                          <a:cs typeface="Times New Roman" pitchFamily="18" charset="0"/>
                        </a:rPr>
                        <a:t>B</a:t>
                      </a:r>
                      <a:endParaRPr kumimoji="0" lang="en-US" sz="1800" b="0" i="0" u="none" strike="noStrike" cap="none" normalizeH="0" baseline="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mn-lt"/>
                          <a:cs typeface="Times New Roman" pitchFamily="18" charset="0"/>
                        </a:rPr>
                        <a:t>Segundo nivel de C. M.</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r>
              <a:tr h="329403">
                <a:tc>
                  <a:txBody>
                    <a:bodyPr/>
                    <a:lstStyle/>
                    <a:p>
                      <a:pPr marL="111125" marR="0" lvl="0" indent="0" algn="l" defTabSz="914400" rtl="0" eaLnBrk="1" fontAlgn="base" latinLnBrk="0" hangingPunct="1">
                        <a:lnSpc>
                          <a:spcPct val="15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mn-lt"/>
                          <a:cs typeface="Times New Roman" pitchFamily="18" charset="0"/>
                        </a:rPr>
                        <a:t>1102</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600" b="0" i="0" u="none" strike="noStrike" cap="none" normalizeH="0" baseline="0" smtClean="0">
                          <a:ln>
                            <a:noFill/>
                          </a:ln>
                          <a:solidFill>
                            <a:schemeClr val="tx1"/>
                          </a:solidFill>
                          <a:effectLst/>
                          <a:latin typeface="+mn-lt"/>
                          <a:cs typeface="Times New Roman" pitchFamily="18" charset="0"/>
                        </a:rPr>
                        <a:t>BC</a:t>
                      </a:r>
                      <a:endParaRPr kumimoji="0" lang="en-US" sz="1800" b="0" i="0" u="none" strike="noStrike" cap="none" normalizeH="0" baseline="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mn-lt"/>
                          <a:cs typeface="Times New Roman" pitchFamily="18" charset="0"/>
                        </a:rPr>
                        <a:t>Nivel intermedio de C. M.</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r>
              <a:tr h="329403">
                <a:tc>
                  <a:txBody>
                    <a:bodyPr/>
                    <a:lstStyle/>
                    <a:p>
                      <a:pPr marL="111125" marR="0" lvl="0" indent="0" algn="l" defTabSz="914400" rtl="0" eaLnBrk="1" fontAlgn="base" latinLnBrk="0" hangingPunct="1">
                        <a:lnSpc>
                          <a:spcPct val="15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mn-lt"/>
                          <a:cs typeface="Times New Roman" pitchFamily="18" charset="0"/>
                        </a:rPr>
                        <a:t>1102</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600" b="0" i="0" u="none" strike="noStrike" cap="none" normalizeH="0" baseline="0" smtClean="0">
                          <a:ln>
                            <a:noFill/>
                          </a:ln>
                          <a:solidFill>
                            <a:schemeClr val="tx1"/>
                          </a:solidFill>
                          <a:effectLst/>
                          <a:latin typeface="+mn-lt"/>
                          <a:cs typeface="Times New Roman" pitchFamily="18" charset="0"/>
                        </a:rPr>
                        <a:t>C</a:t>
                      </a:r>
                      <a:endParaRPr kumimoji="0" lang="en-US" sz="1800" b="0" i="0" u="none" strike="noStrike" cap="none" normalizeH="0" baseline="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mn-lt"/>
                          <a:cs typeface="Times New Roman" pitchFamily="18" charset="0"/>
                        </a:rPr>
                        <a:t>Tercer nivel de C. M.</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r>
              <a:tr h="329403">
                <a:tc>
                  <a:txBody>
                    <a:bodyPr/>
                    <a:lstStyle/>
                    <a:p>
                      <a:pPr marL="111125" marR="0" lvl="0" indent="0" algn="l" defTabSz="914400" rtl="0" eaLnBrk="1" fontAlgn="base" latinLnBrk="0" hangingPunct="1">
                        <a:lnSpc>
                          <a:spcPct val="15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mn-lt"/>
                          <a:cs typeface="Times New Roman" pitchFamily="18" charset="0"/>
                        </a:rPr>
                        <a:t>1102</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600" b="0" i="0" u="none" strike="noStrike" cap="none" normalizeH="0" baseline="0" smtClean="0">
                          <a:ln>
                            <a:noFill/>
                          </a:ln>
                          <a:solidFill>
                            <a:schemeClr val="tx1"/>
                          </a:solidFill>
                          <a:effectLst/>
                          <a:latin typeface="+mn-lt"/>
                          <a:cs typeface="Times New Roman" pitchFamily="18" charset="0"/>
                        </a:rPr>
                        <a:t>D</a:t>
                      </a:r>
                      <a:endParaRPr kumimoji="0" lang="en-US" sz="1800" b="0" i="0" u="none" strike="noStrike" cap="none" normalizeH="0" baseline="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mn-lt"/>
                          <a:cs typeface="Times New Roman" pitchFamily="18" charset="0"/>
                        </a:rPr>
                        <a:t>Cuarto nivel de C. M.</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r>
              <a:tr h="329403">
                <a:tc>
                  <a:txBody>
                    <a:bodyPr/>
                    <a:lstStyle/>
                    <a:p>
                      <a:pPr marL="111125" marR="0" lvl="0" indent="0" algn="l" defTabSz="914400" rtl="0" eaLnBrk="1" fontAlgn="base" latinLnBrk="0" hangingPunct="1">
                        <a:lnSpc>
                          <a:spcPct val="15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mn-lt"/>
                          <a:cs typeface="Times New Roman" pitchFamily="18" charset="0"/>
                        </a:rPr>
                        <a:t>1102</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mn-lt"/>
                          <a:cs typeface="Times New Roman" pitchFamily="18" charset="0"/>
                        </a:rPr>
                        <a:t>E</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mn-lt"/>
                          <a:cs typeface="Times New Roman" pitchFamily="18" charset="0"/>
                        </a:rPr>
                        <a:t>Quinto nivel de C. M.</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r>
            </a:tbl>
          </a:graphicData>
        </a:graphic>
      </p:graphicFrame>
    </p:spTree>
  </p:cSld>
  <p:clrMapOvr>
    <a:masterClrMapping/>
  </p:clrMapOvr>
  <p:transition>
    <p:blinds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4 CuadroTexto"/>
          <p:cNvSpPr txBox="1">
            <a:spLocks noChangeArrowheads="1"/>
          </p:cNvSpPr>
          <p:nvPr/>
        </p:nvSpPr>
        <p:spPr bwMode="auto">
          <a:xfrm>
            <a:off x="277091" y="352713"/>
            <a:ext cx="8132618" cy="45085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defRPr/>
            </a:pP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Proceso de simplificación:</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1267" name="TextBox 1"/>
          <p:cNvSpPr txBox="1">
            <a:spLocks noChangeArrowheads="1"/>
          </p:cNvSpPr>
          <p:nvPr/>
        </p:nvSpPr>
        <p:spPr bwMode="auto">
          <a:xfrm>
            <a:off x="302388" y="973778"/>
            <a:ext cx="8161337" cy="866898"/>
          </a:xfrm>
          <a:prstGeom prst="rect">
            <a:avLst/>
          </a:prstGeom>
          <a:noFill/>
          <a:ln w="9525">
            <a:noFill/>
            <a:miter lim="800000"/>
            <a:headEnd/>
            <a:tailEnd/>
          </a:ln>
        </p:spPr>
        <p:txBody>
          <a:bodyPr/>
          <a:lstStyle/>
          <a:p>
            <a:pPr marL="457200" indent="-457200" algn="just">
              <a:buAutoNum type="arabicPeriod" startAt="2"/>
            </a:pPr>
            <a:r>
              <a:rPr lang="es-MX" sz="2200" dirty="0" smtClean="0">
                <a:latin typeface="+mn-lt"/>
              </a:rPr>
              <a:t>De igual forma, al desagregar del tabulador antecedente el quinquenio, </a:t>
            </a:r>
            <a:r>
              <a:rPr lang="es-ES" sz="2200" dirty="0" smtClean="0">
                <a:latin typeface="+mn-lt"/>
              </a:rPr>
              <a:t>se incluye en </a:t>
            </a:r>
            <a:r>
              <a:rPr lang="es-MX" sz="2200" dirty="0" smtClean="0">
                <a:latin typeface="+mn-lt"/>
              </a:rPr>
              <a:t>la partida 1306  un concepto de pago por cada quinquenio</a:t>
            </a:r>
            <a:r>
              <a:rPr lang="es-MX" dirty="0" smtClean="0"/>
              <a:t>.</a:t>
            </a:r>
          </a:p>
          <a:p>
            <a:pPr marL="342900" indent="-342900" algn="just"/>
            <a:endParaRPr lang="en-US" sz="2000" dirty="0">
              <a:latin typeface="Calibri" pitchFamily="34" charset="0"/>
            </a:endParaRPr>
          </a:p>
          <a:p>
            <a:pPr marL="342900" indent="-342900"/>
            <a:r>
              <a:rPr lang="es-MX" sz="2000" dirty="0"/>
              <a:t> </a:t>
            </a:r>
            <a:endParaRPr lang="en-US" sz="2000" dirty="0"/>
          </a:p>
          <a:p>
            <a:pPr marL="342900" indent="-342900"/>
            <a:endParaRPr lang="en-US" sz="2000" dirty="0"/>
          </a:p>
        </p:txBody>
      </p:sp>
      <p:graphicFrame>
        <p:nvGraphicFramePr>
          <p:cNvPr id="5" name="Group 37"/>
          <p:cNvGraphicFramePr>
            <a:graphicFrameLocks noGrp="1"/>
          </p:cNvGraphicFramePr>
          <p:nvPr/>
        </p:nvGraphicFramePr>
        <p:xfrm>
          <a:off x="2101933" y="2291954"/>
          <a:ext cx="4488872" cy="2932002"/>
        </p:xfrm>
        <a:graphic>
          <a:graphicData uri="http://schemas.openxmlformats.org/drawingml/2006/table">
            <a:tbl>
              <a:tblPr>
                <a:effectLst>
                  <a:outerShdw blurRad="50800" dist="38100" dir="2700000" algn="tl" rotWithShape="0">
                    <a:prstClr val="black">
                      <a:alpha val="40000"/>
                    </a:prstClr>
                  </a:outerShdw>
                </a:effectLst>
              </a:tblPr>
              <a:tblGrid>
                <a:gridCol w="1235034"/>
                <a:gridCol w="771896"/>
                <a:gridCol w="2481942"/>
              </a:tblGrid>
              <a:tr h="463122">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800" b="1" i="0" u="none" strike="noStrike" cap="none" normalizeH="0" baseline="0" dirty="0" smtClean="0">
                          <a:ln>
                            <a:noFill/>
                          </a:ln>
                          <a:solidFill>
                            <a:schemeClr val="tx1"/>
                          </a:solidFill>
                          <a:effectLst/>
                          <a:latin typeface="+mn-lt"/>
                          <a:cs typeface="Times New Roman" pitchFamily="18" charset="0"/>
                        </a:rPr>
                        <a:t>Concepto</a:t>
                      </a:r>
                      <a:endParaRPr kumimoji="0" lang="en-US" sz="1800" b="1"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800" b="1" i="0" u="none" strike="noStrike" kern="1200" cap="none" normalizeH="0" baseline="0" dirty="0" err="1" smtClean="0">
                          <a:ln>
                            <a:noFill/>
                          </a:ln>
                          <a:solidFill>
                            <a:schemeClr val="tx1"/>
                          </a:solidFill>
                          <a:effectLst/>
                          <a:latin typeface="+mn-lt"/>
                          <a:ea typeface="+mn-ea"/>
                          <a:cs typeface="Times New Roman" pitchFamily="18" charset="0"/>
                        </a:rPr>
                        <a:t>Quin</a:t>
                      </a:r>
                      <a:endParaRPr kumimoji="0" lang="en-US" sz="1800" b="1" i="0" u="none" strike="noStrike" kern="1200" cap="none" normalizeH="0" baseline="0" dirty="0" smtClean="0">
                        <a:ln>
                          <a:noFill/>
                        </a:ln>
                        <a:solidFill>
                          <a:schemeClr val="tx1"/>
                        </a:solidFill>
                        <a:effectLst/>
                        <a:latin typeface="+mn-lt"/>
                        <a:ea typeface="+mn-ea"/>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800" b="1" i="0" u="none" strike="noStrike" cap="none" normalizeH="0" baseline="0" dirty="0" smtClean="0">
                          <a:ln>
                            <a:noFill/>
                          </a:ln>
                          <a:solidFill>
                            <a:schemeClr val="tx1"/>
                          </a:solidFill>
                          <a:effectLst/>
                          <a:latin typeface="+mn-lt"/>
                          <a:cs typeface="Times New Roman" pitchFamily="18" charset="0"/>
                        </a:rPr>
                        <a:t>Descripción</a:t>
                      </a:r>
                      <a:endParaRPr kumimoji="0" lang="en-US" sz="1800" b="1"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tr>
              <a:tr h="282211">
                <a:tc>
                  <a:txBody>
                    <a:bodyPr/>
                    <a:lstStyle/>
                    <a:p>
                      <a:pPr marL="111125" marR="0" lvl="0" indent="-88900" algn="l" defTabSz="914400" rtl="0" eaLnBrk="1" fontAlgn="base" latinLnBrk="0" hangingPunct="1">
                        <a:lnSpc>
                          <a:spcPct val="150000"/>
                        </a:lnSpc>
                        <a:spcBef>
                          <a:spcPct val="0"/>
                        </a:spcBef>
                        <a:spcAft>
                          <a:spcPct val="0"/>
                        </a:spcAft>
                        <a:buClrTx/>
                        <a:buSzTx/>
                        <a:buFontTx/>
                        <a:buNone/>
                        <a:tabLst/>
                      </a:pPr>
                      <a:r>
                        <a:rPr kumimoji="0" lang="es-MX" sz="1800" b="0" i="0" u="none" strike="noStrike" cap="none" normalizeH="0" baseline="0" dirty="0" smtClean="0">
                          <a:ln>
                            <a:noFill/>
                          </a:ln>
                          <a:solidFill>
                            <a:schemeClr val="tx1"/>
                          </a:solidFill>
                          <a:effectLst/>
                          <a:latin typeface="+mn-lt"/>
                          <a:cs typeface="Times New Roman" pitchFamily="18" charset="0"/>
                        </a:rPr>
                        <a:t>  1306 </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800" b="0" i="0" u="none" strike="noStrike" cap="none" normalizeH="0" baseline="0" dirty="0" smtClean="0">
                          <a:ln>
                            <a:noFill/>
                          </a:ln>
                          <a:solidFill>
                            <a:schemeClr val="tx1"/>
                          </a:solidFill>
                          <a:effectLst/>
                          <a:latin typeface="+mn-lt"/>
                          <a:cs typeface="Times New Roman" pitchFamily="18" charset="0"/>
                        </a:rPr>
                        <a:t>0</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800" b="0" i="0" u="none" strike="noStrike" cap="none" normalizeH="0" baseline="0" dirty="0" smtClean="0">
                          <a:ln>
                            <a:noFill/>
                          </a:ln>
                          <a:solidFill>
                            <a:schemeClr val="tx1"/>
                          </a:solidFill>
                          <a:effectLst/>
                          <a:latin typeface="+mn-lt"/>
                          <a:cs typeface="Times New Roman" pitchFamily="18" charset="0"/>
                        </a:rPr>
                        <a:t>Menor a 5 años</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2F2F2"/>
                    </a:solidFill>
                  </a:tcPr>
                </a:tc>
              </a:tr>
              <a:tr h="329403">
                <a:tc>
                  <a:txBody>
                    <a:bodyPr/>
                    <a:lstStyle/>
                    <a:p>
                      <a:pPr marL="111125" marR="0" lvl="0" indent="0" algn="l" defTabSz="914400" rtl="0" eaLnBrk="1" fontAlgn="base" latinLnBrk="0" hangingPunct="1">
                        <a:lnSpc>
                          <a:spcPct val="150000"/>
                        </a:lnSpc>
                        <a:spcBef>
                          <a:spcPct val="0"/>
                        </a:spcBef>
                        <a:spcAft>
                          <a:spcPct val="0"/>
                        </a:spcAft>
                        <a:buClrTx/>
                        <a:buSzTx/>
                        <a:buFontTx/>
                        <a:buNone/>
                        <a:tabLst/>
                      </a:pPr>
                      <a:r>
                        <a:rPr kumimoji="0" lang="es-MX" sz="1800" b="0" i="0" u="none" strike="noStrike" cap="none" normalizeH="0" baseline="0" dirty="0" smtClean="0">
                          <a:ln>
                            <a:noFill/>
                          </a:ln>
                          <a:solidFill>
                            <a:schemeClr val="tx1"/>
                          </a:solidFill>
                          <a:effectLst/>
                          <a:latin typeface="+mn-lt"/>
                          <a:cs typeface="Times New Roman" pitchFamily="18" charset="0"/>
                        </a:rPr>
                        <a:t>1306 </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800" b="0" i="0" u="none" strike="noStrike" cap="none" normalizeH="0" baseline="0" dirty="0" smtClean="0">
                          <a:ln>
                            <a:noFill/>
                          </a:ln>
                          <a:solidFill>
                            <a:schemeClr val="tx1"/>
                          </a:solidFill>
                          <a:effectLst/>
                          <a:latin typeface="+mn-lt"/>
                          <a:cs typeface="Times New Roman" pitchFamily="18" charset="0"/>
                        </a:rPr>
                        <a:t>1</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800" b="0" i="0" u="none" strike="noStrike" cap="none" normalizeH="0" baseline="0" dirty="0" smtClean="0">
                          <a:ln>
                            <a:noFill/>
                          </a:ln>
                          <a:solidFill>
                            <a:schemeClr val="tx1"/>
                          </a:solidFill>
                          <a:effectLst/>
                          <a:latin typeface="+mn-lt"/>
                          <a:cs typeface="Times New Roman" pitchFamily="18" charset="0"/>
                        </a:rPr>
                        <a:t>5 años</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r>
              <a:tr h="329403">
                <a:tc>
                  <a:txBody>
                    <a:bodyPr/>
                    <a:lstStyle/>
                    <a:p>
                      <a:pPr marL="111125" marR="0" lvl="0" indent="0" algn="l" defTabSz="914400" rtl="0" eaLnBrk="1" fontAlgn="base" latinLnBrk="0" hangingPunct="1">
                        <a:lnSpc>
                          <a:spcPct val="150000"/>
                        </a:lnSpc>
                        <a:spcBef>
                          <a:spcPct val="0"/>
                        </a:spcBef>
                        <a:spcAft>
                          <a:spcPct val="0"/>
                        </a:spcAft>
                        <a:buClrTx/>
                        <a:buSzTx/>
                        <a:buFontTx/>
                        <a:buNone/>
                        <a:tabLst/>
                      </a:pPr>
                      <a:r>
                        <a:rPr kumimoji="0" lang="es-MX" sz="1800" b="0" i="0" u="none" strike="noStrike" cap="none" normalizeH="0" baseline="0" dirty="0" smtClean="0">
                          <a:ln>
                            <a:noFill/>
                          </a:ln>
                          <a:solidFill>
                            <a:schemeClr val="tx1"/>
                          </a:solidFill>
                          <a:effectLst/>
                          <a:latin typeface="+mn-lt"/>
                          <a:cs typeface="Times New Roman" pitchFamily="18" charset="0"/>
                        </a:rPr>
                        <a:t>1306 </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800" b="0" i="0" u="none" strike="noStrike" cap="none" normalizeH="0" baseline="0" dirty="0" smtClean="0">
                          <a:ln>
                            <a:noFill/>
                          </a:ln>
                          <a:solidFill>
                            <a:schemeClr val="tx1"/>
                          </a:solidFill>
                          <a:effectLst/>
                          <a:latin typeface="+mn-lt"/>
                          <a:cs typeface="Times New Roman" pitchFamily="18" charset="0"/>
                        </a:rPr>
                        <a:t>2</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800" b="0" i="0" u="none" strike="noStrike" cap="none" normalizeH="0" baseline="0" dirty="0" smtClean="0">
                          <a:ln>
                            <a:noFill/>
                          </a:ln>
                          <a:solidFill>
                            <a:schemeClr val="tx1"/>
                          </a:solidFill>
                          <a:effectLst/>
                          <a:latin typeface="+mn-lt"/>
                          <a:cs typeface="Times New Roman" pitchFamily="18" charset="0"/>
                        </a:rPr>
                        <a:t>10 años</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r>
              <a:tr h="329403">
                <a:tc>
                  <a:txBody>
                    <a:bodyPr/>
                    <a:lstStyle/>
                    <a:p>
                      <a:pPr marL="111125" marR="0" lvl="0" indent="0" algn="l" defTabSz="914400" rtl="0" eaLnBrk="1" fontAlgn="base" latinLnBrk="0" hangingPunct="1">
                        <a:lnSpc>
                          <a:spcPct val="150000"/>
                        </a:lnSpc>
                        <a:spcBef>
                          <a:spcPct val="0"/>
                        </a:spcBef>
                        <a:spcAft>
                          <a:spcPct val="0"/>
                        </a:spcAft>
                        <a:buClrTx/>
                        <a:buSzTx/>
                        <a:buFontTx/>
                        <a:buNone/>
                        <a:tabLst/>
                      </a:pPr>
                      <a:r>
                        <a:rPr kumimoji="0" lang="es-MX" sz="1800" b="0" i="0" u="none" strike="noStrike" cap="none" normalizeH="0" baseline="0" dirty="0" smtClean="0">
                          <a:ln>
                            <a:noFill/>
                          </a:ln>
                          <a:solidFill>
                            <a:schemeClr val="tx1"/>
                          </a:solidFill>
                          <a:effectLst/>
                          <a:latin typeface="+mn-lt"/>
                          <a:cs typeface="Times New Roman" pitchFamily="18" charset="0"/>
                        </a:rPr>
                        <a:t>1306 </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800" b="0" i="0" u="none" strike="noStrike" cap="none" normalizeH="0" baseline="0" dirty="0" smtClean="0">
                          <a:ln>
                            <a:noFill/>
                          </a:ln>
                          <a:solidFill>
                            <a:schemeClr val="tx1"/>
                          </a:solidFill>
                          <a:effectLst/>
                          <a:latin typeface="+mn-lt"/>
                          <a:cs typeface="Times New Roman" pitchFamily="18" charset="0"/>
                        </a:rPr>
                        <a:t>3</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800" b="0" i="0" u="none" strike="noStrike" cap="none" normalizeH="0" baseline="0" dirty="0" smtClean="0">
                          <a:ln>
                            <a:noFill/>
                          </a:ln>
                          <a:solidFill>
                            <a:schemeClr val="tx1"/>
                          </a:solidFill>
                          <a:effectLst/>
                          <a:latin typeface="+mn-lt"/>
                          <a:cs typeface="Times New Roman" pitchFamily="18" charset="0"/>
                        </a:rPr>
                        <a:t>15 años</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r>
              <a:tr h="329403">
                <a:tc>
                  <a:txBody>
                    <a:bodyPr/>
                    <a:lstStyle/>
                    <a:p>
                      <a:pPr marL="111125" marR="0" lvl="0" indent="0" algn="l" defTabSz="914400" rtl="0" eaLnBrk="1" fontAlgn="base" latinLnBrk="0" hangingPunct="1">
                        <a:lnSpc>
                          <a:spcPct val="150000"/>
                        </a:lnSpc>
                        <a:spcBef>
                          <a:spcPct val="0"/>
                        </a:spcBef>
                        <a:spcAft>
                          <a:spcPct val="0"/>
                        </a:spcAft>
                        <a:buClrTx/>
                        <a:buSzTx/>
                        <a:buFontTx/>
                        <a:buNone/>
                        <a:tabLst/>
                      </a:pPr>
                      <a:r>
                        <a:rPr kumimoji="0" lang="es-MX" sz="1800" b="0" i="0" u="none" strike="noStrike" cap="none" normalizeH="0" baseline="0" dirty="0" smtClean="0">
                          <a:ln>
                            <a:noFill/>
                          </a:ln>
                          <a:solidFill>
                            <a:schemeClr val="tx1"/>
                          </a:solidFill>
                          <a:effectLst/>
                          <a:latin typeface="+mn-lt"/>
                          <a:cs typeface="Times New Roman" pitchFamily="18" charset="0"/>
                        </a:rPr>
                        <a:t>1306 </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800" b="0" i="0" u="none" strike="noStrike" cap="none" normalizeH="0" baseline="0" dirty="0" smtClean="0">
                          <a:ln>
                            <a:noFill/>
                          </a:ln>
                          <a:solidFill>
                            <a:schemeClr val="tx1"/>
                          </a:solidFill>
                          <a:effectLst/>
                          <a:latin typeface="+mn-lt"/>
                          <a:cs typeface="Times New Roman" pitchFamily="18" charset="0"/>
                        </a:rPr>
                        <a:t>4</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800" b="0" i="0" u="none" strike="noStrike" cap="none" normalizeH="0" baseline="0" dirty="0" smtClean="0">
                          <a:ln>
                            <a:noFill/>
                          </a:ln>
                          <a:solidFill>
                            <a:schemeClr val="tx1"/>
                          </a:solidFill>
                          <a:effectLst/>
                          <a:latin typeface="+mn-lt"/>
                          <a:cs typeface="Times New Roman" pitchFamily="18" charset="0"/>
                        </a:rPr>
                        <a:t>20 años</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r>
              <a:tr h="329403">
                <a:tc>
                  <a:txBody>
                    <a:bodyPr/>
                    <a:lstStyle/>
                    <a:p>
                      <a:pPr marL="111125" marR="0" lvl="0" indent="0" algn="l" defTabSz="914400" rtl="0" eaLnBrk="1" fontAlgn="base" latinLnBrk="0" hangingPunct="1">
                        <a:lnSpc>
                          <a:spcPct val="150000"/>
                        </a:lnSpc>
                        <a:spcBef>
                          <a:spcPct val="0"/>
                        </a:spcBef>
                        <a:spcAft>
                          <a:spcPct val="0"/>
                        </a:spcAft>
                        <a:buClrTx/>
                        <a:buSzTx/>
                        <a:buFontTx/>
                        <a:buNone/>
                        <a:tabLst/>
                      </a:pPr>
                      <a:r>
                        <a:rPr kumimoji="0" lang="es-MX" sz="1800" b="0" i="0" u="none" strike="noStrike" cap="none" normalizeH="0" baseline="0" dirty="0" smtClean="0">
                          <a:ln>
                            <a:noFill/>
                          </a:ln>
                          <a:solidFill>
                            <a:schemeClr val="tx1"/>
                          </a:solidFill>
                          <a:effectLst/>
                          <a:latin typeface="+mn-lt"/>
                          <a:cs typeface="Times New Roman" pitchFamily="18" charset="0"/>
                        </a:rPr>
                        <a:t>1306 </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800" b="0" i="0" u="none" strike="noStrike" cap="none" normalizeH="0" baseline="0" dirty="0" smtClean="0">
                          <a:ln>
                            <a:noFill/>
                          </a:ln>
                          <a:solidFill>
                            <a:schemeClr val="tx1"/>
                          </a:solidFill>
                          <a:effectLst/>
                          <a:latin typeface="+mn-lt"/>
                          <a:cs typeface="Times New Roman" pitchFamily="18" charset="0"/>
                        </a:rPr>
                        <a:t>5</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s-MX" sz="1800" b="0" i="0" u="none" strike="noStrike" cap="none" normalizeH="0" baseline="0" dirty="0" smtClean="0">
                          <a:ln>
                            <a:noFill/>
                          </a:ln>
                          <a:solidFill>
                            <a:schemeClr val="tx1"/>
                          </a:solidFill>
                          <a:effectLst/>
                          <a:latin typeface="+mn-lt"/>
                          <a:cs typeface="Times New Roman" pitchFamily="18" charset="0"/>
                        </a:rPr>
                        <a:t>25 años o más</a:t>
                      </a:r>
                      <a:endParaRPr kumimoji="0" lang="en-US" sz="18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lnTlToBr>
                      <a:noFill/>
                    </a:lnTlToBr>
                    <a:lnBlToTr>
                      <a:noFill/>
                    </a:lnBlToTr>
                    <a:solidFill>
                      <a:srgbClr val="F2F2F2"/>
                    </a:solidFill>
                  </a:tcPr>
                </a:tc>
              </a:tr>
            </a:tbl>
          </a:graphicData>
        </a:graphic>
      </p:graphicFrame>
    </p:spTree>
  </p:cSld>
  <p:clrMapOvr>
    <a:masterClrMapping/>
  </p:clrMapOvr>
  <p:transition>
    <p:blinds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4 CuadroTexto"/>
          <p:cNvSpPr txBox="1">
            <a:spLocks noChangeArrowheads="1"/>
          </p:cNvSpPr>
          <p:nvPr/>
        </p:nvSpPr>
        <p:spPr bwMode="auto">
          <a:xfrm>
            <a:off x="253339" y="150833"/>
            <a:ext cx="8724405" cy="45085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defRPr/>
            </a:pP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Proceso de simplificación:   </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ndParaRPr>
          </a:p>
        </p:txBody>
      </p:sp>
      <p:sp>
        <p:nvSpPr>
          <p:cNvPr id="10243" name="TextBox 1"/>
          <p:cNvSpPr txBox="1">
            <a:spLocks noChangeArrowheads="1"/>
          </p:cNvSpPr>
          <p:nvPr/>
        </p:nvSpPr>
        <p:spPr bwMode="auto">
          <a:xfrm>
            <a:off x="-309810" y="745667"/>
            <a:ext cx="9352250" cy="783771"/>
          </a:xfrm>
          <a:prstGeom prst="rect">
            <a:avLst/>
          </a:prstGeom>
          <a:noFill/>
          <a:ln w="9525">
            <a:noFill/>
            <a:miter lim="800000"/>
            <a:headEnd/>
            <a:tailEnd/>
          </a:ln>
        </p:spPr>
        <p:txBody>
          <a:bodyPr/>
          <a:lstStyle/>
          <a:p>
            <a:pPr marL="457200" indent="-457200" algn="just"/>
            <a:r>
              <a:rPr lang="es-ES" sz="2000" dirty="0" smtClean="0">
                <a:latin typeface="Calibri" pitchFamily="34" charset="0"/>
              </a:rPr>
              <a:t>	</a:t>
            </a:r>
            <a:r>
              <a:rPr lang="es-ES" sz="2200" dirty="0" smtClean="0">
                <a:latin typeface="Calibri" pitchFamily="34" charset="0"/>
              </a:rPr>
              <a:t>3. Para reducir los tabuladores de horas a su mínima expresión, es necesario dejar un tabulador de una hora por cada nivel educativo de acuerdo a su función, aplicándose este proceso a los modelos de básica y Educación Media Superior y Superior.</a:t>
            </a:r>
            <a:endParaRPr lang="en-US" sz="2200" dirty="0"/>
          </a:p>
        </p:txBody>
      </p:sp>
      <p:graphicFrame>
        <p:nvGraphicFramePr>
          <p:cNvPr id="8" name="7 Tabla"/>
          <p:cNvGraphicFramePr>
            <a:graphicFrameLocks noGrp="1"/>
          </p:cNvGraphicFramePr>
          <p:nvPr/>
        </p:nvGraphicFramePr>
        <p:xfrm>
          <a:off x="1059543" y="2376466"/>
          <a:ext cx="7142762" cy="1989940"/>
        </p:xfrm>
        <a:graphic>
          <a:graphicData uri="http://schemas.openxmlformats.org/drawingml/2006/table">
            <a:tbl>
              <a:tblPr firstRow="1" bandRow="1">
                <a:tableStyleId>{1FECB4D8-DB02-4DC6-A0A2-4F2EBAE1DC90}</a:tableStyleId>
              </a:tblPr>
              <a:tblGrid>
                <a:gridCol w="1178691"/>
                <a:gridCol w="4184411"/>
                <a:gridCol w="633923"/>
                <a:gridCol w="589438"/>
                <a:gridCol w="556299"/>
              </a:tblGrid>
              <a:tr h="269955">
                <a:tc>
                  <a:txBody>
                    <a:bodyPr/>
                    <a:lstStyle/>
                    <a:p>
                      <a:pPr algn="ctr" fontAlgn="b"/>
                      <a:r>
                        <a:rPr lang="es-MX" sz="2000" u="none" strike="noStrike" dirty="0" smtClean="0"/>
                        <a:t>Tabulador</a:t>
                      </a:r>
                      <a:endParaRPr lang="es-MX" sz="2000" b="1" i="0" u="none" strike="noStrike" dirty="0">
                        <a:solidFill>
                          <a:srgbClr val="FFFFFF"/>
                        </a:solidFill>
                        <a:latin typeface="Calibri"/>
                      </a:endParaRPr>
                    </a:p>
                  </a:txBody>
                  <a:tcPr marL="9525" marR="9525" marT="9525" marB="0" anchor="b"/>
                </a:tc>
                <a:tc>
                  <a:txBody>
                    <a:bodyPr/>
                    <a:lstStyle/>
                    <a:p>
                      <a:pPr algn="ctr" fontAlgn="b"/>
                      <a:r>
                        <a:rPr lang="es-MX" sz="2000" u="none" strike="noStrike" dirty="0" smtClean="0"/>
                        <a:t>Descripción de la función</a:t>
                      </a:r>
                      <a:endParaRPr lang="es-MX" sz="2000" b="1" i="0" u="none" strike="noStrike" dirty="0">
                        <a:solidFill>
                          <a:srgbClr val="FFFFFF"/>
                        </a:solidFill>
                        <a:latin typeface="Calibri"/>
                      </a:endParaRPr>
                    </a:p>
                  </a:txBody>
                  <a:tcPr marL="9525" marR="9525" marT="9525" marB="0" anchor="b"/>
                </a:tc>
                <a:tc>
                  <a:txBody>
                    <a:bodyPr/>
                    <a:lstStyle/>
                    <a:p>
                      <a:pPr algn="ctr" fontAlgn="b"/>
                      <a:r>
                        <a:rPr lang="es-MX" sz="2000" u="none" strike="noStrike" dirty="0" smtClean="0"/>
                        <a:t>NS</a:t>
                      </a:r>
                      <a:endParaRPr lang="es-MX" sz="2000" b="1" i="0" u="none" strike="noStrike" dirty="0">
                        <a:solidFill>
                          <a:srgbClr val="FFFFFF"/>
                        </a:solidFill>
                        <a:latin typeface="Calibri"/>
                      </a:endParaRPr>
                    </a:p>
                  </a:txBody>
                  <a:tcPr marL="9525" marR="9525" marT="9525" marB="0" anchor="b"/>
                </a:tc>
                <a:tc>
                  <a:txBody>
                    <a:bodyPr/>
                    <a:lstStyle/>
                    <a:p>
                      <a:pPr algn="ctr" fontAlgn="b"/>
                      <a:r>
                        <a:rPr lang="es-MX" sz="2000" u="none" strike="noStrike" dirty="0" err="1" smtClean="0"/>
                        <a:t>Quin</a:t>
                      </a:r>
                      <a:endParaRPr lang="es-MX" sz="2000" b="1" i="0" u="none" strike="noStrike" dirty="0">
                        <a:solidFill>
                          <a:srgbClr val="FFFFFF"/>
                        </a:solidFill>
                        <a:latin typeface="Calibri"/>
                      </a:endParaRPr>
                    </a:p>
                  </a:txBody>
                  <a:tcPr marL="9525" marR="9525" marT="9525" marB="0" anchor="b"/>
                </a:tc>
                <a:tc>
                  <a:txBody>
                    <a:bodyPr/>
                    <a:lstStyle/>
                    <a:p>
                      <a:pPr algn="ctr" fontAlgn="b"/>
                      <a:r>
                        <a:rPr lang="es-MX" sz="2000" u="none" strike="noStrike" dirty="0"/>
                        <a:t>Hrs</a:t>
                      </a:r>
                      <a:endParaRPr lang="es-MX" sz="2000" b="1" i="0" u="none" strike="noStrike" dirty="0">
                        <a:solidFill>
                          <a:srgbClr val="FFFFFF"/>
                        </a:solidFill>
                        <a:latin typeface="Calibri"/>
                      </a:endParaRPr>
                    </a:p>
                  </a:txBody>
                  <a:tcPr marL="9525" marR="9525" marT="9525" marB="0" anchor="b"/>
                </a:tc>
              </a:tr>
              <a:tr h="217600">
                <a:tc rowSpan="6">
                  <a:txBody>
                    <a:bodyPr/>
                    <a:lstStyle/>
                    <a:p>
                      <a:pPr algn="ctr" fontAlgn="b"/>
                      <a:endParaRPr lang="es-MX" sz="1600" b="0" i="0" u="none" strike="noStrike" dirty="0">
                        <a:solidFill>
                          <a:srgbClr val="000000"/>
                        </a:solidFill>
                        <a:latin typeface="Calibri"/>
                      </a:endParaRPr>
                    </a:p>
                  </a:txBody>
                  <a:tcPr marL="9525" marR="9525" marT="9525" marB="0" anchor="b"/>
                </a:tc>
                <a:tc rowSpan="6">
                  <a:txBody>
                    <a:bodyPr/>
                    <a:lstStyle/>
                    <a:p>
                      <a:pPr algn="ctr" fontAlgn="b"/>
                      <a:endParaRPr lang="pt-BR" sz="1600" b="0" i="0" u="none" strike="noStrike" dirty="0">
                        <a:solidFill>
                          <a:srgbClr val="000000"/>
                        </a:solidFill>
                        <a:latin typeface="Calibri"/>
                      </a:endParaRPr>
                    </a:p>
                  </a:txBody>
                  <a:tcPr marL="9525" marR="9525" marT="9525" marB="0" anchor="b"/>
                </a:tc>
                <a:tc>
                  <a:txBody>
                    <a:bodyPr/>
                    <a:lstStyle/>
                    <a:p>
                      <a:pPr algn="ctr" fontAlgn="b"/>
                      <a:r>
                        <a:rPr lang="es-MX" sz="1600" u="none" strike="noStrike" dirty="0"/>
                        <a:t> </a:t>
                      </a:r>
                      <a:endParaRPr lang="es-MX" sz="1600" b="0" i="0" u="none" strike="noStrike" dirty="0">
                        <a:solidFill>
                          <a:srgbClr val="000000"/>
                        </a:solidFill>
                        <a:latin typeface="Calibri"/>
                      </a:endParaRPr>
                    </a:p>
                  </a:txBody>
                  <a:tcPr marL="9525" marR="9525" marT="9525" marB="0" anchor="b"/>
                </a:tc>
                <a:tc>
                  <a:txBody>
                    <a:bodyPr/>
                    <a:lstStyle/>
                    <a:p>
                      <a:pPr algn="ctr" fontAlgn="b"/>
                      <a:r>
                        <a:rPr lang="es-MX" sz="1600" u="none" strike="noStrike" dirty="0"/>
                        <a:t>0</a:t>
                      </a:r>
                      <a:endParaRPr lang="es-MX" sz="1600" b="0" i="0" u="none" strike="noStrike" dirty="0">
                        <a:solidFill>
                          <a:srgbClr val="000000"/>
                        </a:solidFill>
                        <a:latin typeface="Calibri"/>
                      </a:endParaRPr>
                    </a:p>
                  </a:txBody>
                  <a:tcPr marL="9525" marR="9525" marT="9525" marB="0" anchor="b"/>
                </a:tc>
                <a:tc>
                  <a:txBody>
                    <a:bodyPr/>
                    <a:lstStyle/>
                    <a:p>
                      <a:pPr algn="ctr" fontAlgn="b"/>
                      <a:r>
                        <a:rPr lang="es-MX" sz="1600" u="none" strike="noStrike" dirty="0"/>
                        <a:t>1</a:t>
                      </a:r>
                      <a:endParaRPr lang="es-MX" sz="1600" b="0" i="0" u="none" strike="noStrike" dirty="0">
                        <a:solidFill>
                          <a:srgbClr val="000000"/>
                        </a:solidFill>
                        <a:latin typeface="Calibri"/>
                      </a:endParaRPr>
                    </a:p>
                  </a:txBody>
                  <a:tcPr marL="9525" marR="9525" marT="9525" marB="0" anchor="b"/>
                </a:tc>
              </a:tr>
              <a:tr h="320381">
                <a:tc vMerge="1">
                  <a:txBody>
                    <a:bodyPr/>
                    <a:lstStyle/>
                    <a:p>
                      <a:pPr algn="ctr" fontAlgn="b"/>
                      <a:endParaRPr lang="es-MX" sz="1600" b="0" i="0" u="none" strike="noStrike" dirty="0">
                        <a:solidFill>
                          <a:srgbClr val="000000"/>
                        </a:solidFill>
                        <a:latin typeface="Calibri"/>
                      </a:endParaRPr>
                    </a:p>
                  </a:txBody>
                  <a:tcPr marL="9525" marR="9525" marT="9525" marB="0" anchor="b"/>
                </a:tc>
                <a:tc vMerge="1">
                  <a:txBody>
                    <a:bodyPr/>
                    <a:lstStyle/>
                    <a:p>
                      <a:pPr algn="l" fontAlgn="b"/>
                      <a:endParaRPr lang="es-MX" sz="1600" b="0" i="0" u="none" strike="noStrike" dirty="0">
                        <a:solidFill>
                          <a:srgbClr val="000000"/>
                        </a:solidFill>
                        <a:latin typeface="Calibri"/>
                      </a:endParaRPr>
                    </a:p>
                  </a:txBody>
                  <a:tcPr marL="9525" marR="9525" marT="9525" marB="0" anchor="b"/>
                </a:tc>
                <a:tc>
                  <a:txBody>
                    <a:bodyPr/>
                    <a:lstStyle/>
                    <a:p>
                      <a:pPr algn="ctr" fontAlgn="b"/>
                      <a:r>
                        <a:rPr lang="es-MX" sz="1600" u="none" strike="noStrike" dirty="0"/>
                        <a:t>A</a:t>
                      </a:r>
                      <a:endParaRPr lang="es-MX" sz="1600" b="0" i="0" u="none" strike="noStrike" dirty="0">
                        <a:solidFill>
                          <a:srgbClr val="000000"/>
                        </a:solidFill>
                        <a:latin typeface="Calibri"/>
                      </a:endParaRPr>
                    </a:p>
                  </a:txBody>
                  <a:tcPr marL="9525" marR="9525" marT="9525" marB="0" anchor="b"/>
                </a:tc>
                <a:tc>
                  <a:txBody>
                    <a:bodyPr/>
                    <a:lstStyle/>
                    <a:p>
                      <a:pPr algn="ctr" fontAlgn="b"/>
                      <a:r>
                        <a:rPr lang="es-MX" sz="1600" u="none" strike="noStrike" dirty="0"/>
                        <a:t>2</a:t>
                      </a:r>
                      <a:endParaRPr lang="es-MX" sz="1600" b="0" i="0" u="none" strike="noStrike" dirty="0">
                        <a:solidFill>
                          <a:srgbClr val="000000"/>
                        </a:solidFill>
                        <a:latin typeface="Calibri"/>
                      </a:endParaRPr>
                    </a:p>
                  </a:txBody>
                  <a:tcPr marL="9525" marR="9525" marT="9525" marB="0" anchor="b"/>
                </a:tc>
                <a:tc>
                  <a:txBody>
                    <a:bodyPr/>
                    <a:lstStyle/>
                    <a:p>
                      <a:pPr algn="ctr" fontAlgn="b"/>
                      <a:r>
                        <a:rPr lang="es-MX" sz="1600" u="none" strike="noStrike" dirty="0"/>
                        <a:t>6</a:t>
                      </a:r>
                      <a:endParaRPr lang="es-MX" sz="1600" b="0" i="0" u="none" strike="noStrike" dirty="0">
                        <a:solidFill>
                          <a:srgbClr val="000000"/>
                        </a:solidFill>
                        <a:latin typeface="Calibri"/>
                      </a:endParaRPr>
                    </a:p>
                  </a:txBody>
                  <a:tcPr marL="9525" marR="9525" marT="9525" marB="0" anchor="b"/>
                </a:tc>
              </a:tr>
              <a:tr h="279832">
                <a:tc vMerge="1">
                  <a:txBody>
                    <a:bodyPr/>
                    <a:lstStyle/>
                    <a:p>
                      <a:pPr algn="ctr" fontAlgn="b"/>
                      <a:endParaRPr lang="es-MX" sz="1600" b="0" i="0" u="none" strike="noStrike" dirty="0">
                        <a:solidFill>
                          <a:srgbClr val="000000"/>
                        </a:solidFill>
                        <a:latin typeface="Calibri"/>
                      </a:endParaRPr>
                    </a:p>
                  </a:txBody>
                  <a:tcPr marL="9525" marR="9525" marT="9525" marB="0" anchor="b"/>
                </a:tc>
                <a:tc vMerge="1">
                  <a:txBody>
                    <a:bodyPr/>
                    <a:lstStyle/>
                    <a:p>
                      <a:pPr algn="l" fontAlgn="b"/>
                      <a:endParaRPr lang="es-MX" sz="1600" b="0" i="0" u="none" strike="noStrike" dirty="0">
                        <a:solidFill>
                          <a:srgbClr val="000000"/>
                        </a:solidFill>
                        <a:latin typeface="Calibri"/>
                      </a:endParaRPr>
                    </a:p>
                  </a:txBody>
                  <a:tcPr marL="9525" marR="9525" marT="9525" marB="0" anchor="b"/>
                </a:tc>
                <a:tc>
                  <a:txBody>
                    <a:bodyPr/>
                    <a:lstStyle/>
                    <a:p>
                      <a:pPr algn="ctr" fontAlgn="b"/>
                      <a:r>
                        <a:rPr lang="es-MX" sz="1600" u="none" strike="noStrike" dirty="0"/>
                        <a:t>B</a:t>
                      </a:r>
                      <a:endParaRPr lang="es-MX" sz="1600" b="0" i="0" u="none" strike="noStrike" dirty="0">
                        <a:solidFill>
                          <a:srgbClr val="000000"/>
                        </a:solidFill>
                        <a:latin typeface="Calibri"/>
                      </a:endParaRPr>
                    </a:p>
                  </a:txBody>
                  <a:tcPr marL="9525" marR="9525" marT="9525" marB="0" anchor="b"/>
                </a:tc>
                <a:tc>
                  <a:txBody>
                    <a:bodyPr/>
                    <a:lstStyle/>
                    <a:p>
                      <a:pPr algn="ctr" fontAlgn="b"/>
                      <a:r>
                        <a:rPr lang="es-MX" sz="1600" u="none" strike="noStrike" dirty="0"/>
                        <a:t>3</a:t>
                      </a:r>
                      <a:endParaRPr lang="es-MX" sz="1600" b="0" i="0" u="none" strike="noStrike" dirty="0">
                        <a:solidFill>
                          <a:srgbClr val="000000"/>
                        </a:solidFill>
                        <a:latin typeface="Calibri"/>
                      </a:endParaRPr>
                    </a:p>
                  </a:txBody>
                  <a:tcPr marL="9525" marR="9525" marT="9525" marB="0" anchor="b"/>
                </a:tc>
                <a:tc>
                  <a:txBody>
                    <a:bodyPr/>
                    <a:lstStyle/>
                    <a:p>
                      <a:pPr algn="ctr" fontAlgn="b"/>
                      <a:r>
                        <a:rPr lang="es-MX" sz="1600" u="none" strike="noStrike" dirty="0"/>
                        <a:t>3</a:t>
                      </a:r>
                      <a:endParaRPr lang="es-MX" sz="1600" b="0" i="0" u="none" strike="noStrike" dirty="0">
                        <a:solidFill>
                          <a:srgbClr val="000000"/>
                        </a:solidFill>
                        <a:latin typeface="Calibri"/>
                      </a:endParaRPr>
                    </a:p>
                  </a:txBody>
                  <a:tcPr marL="9525" marR="9525" marT="9525" marB="0" anchor="b"/>
                </a:tc>
              </a:tr>
              <a:tr h="279832">
                <a:tc vMerge="1">
                  <a:txBody>
                    <a:bodyPr/>
                    <a:lstStyle/>
                    <a:p>
                      <a:pPr algn="ctr" fontAlgn="b"/>
                      <a:endParaRPr lang="es-MX" sz="1600" b="0" i="0" u="none" strike="noStrike" dirty="0">
                        <a:solidFill>
                          <a:srgbClr val="000000"/>
                        </a:solidFill>
                        <a:latin typeface="Calibri"/>
                      </a:endParaRPr>
                    </a:p>
                  </a:txBody>
                  <a:tcPr marL="9525" marR="9525" marT="9525" marB="0" anchor="b"/>
                </a:tc>
                <a:tc vMerge="1">
                  <a:txBody>
                    <a:bodyPr/>
                    <a:lstStyle/>
                    <a:p>
                      <a:pPr algn="l" fontAlgn="b"/>
                      <a:endParaRPr lang="es-MX" sz="1600" b="0" i="0" u="none" strike="noStrike" dirty="0">
                        <a:solidFill>
                          <a:srgbClr val="000000"/>
                        </a:solidFill>
                        <a:latin typeface="Calibri"/>
                      </a:endParaRPr>
                    </a:p>
                  </a:txBody>
                  <a:tcPr marL="9525" marR="9525" marT="9525" marB="0" anchor="b"/>
                </a:tc>
                <a:tc>
                  <a:txBody>
                    <a:bodyPr/>
                    <a:lstStyle/>
                    <a:p>
                      <a:pPr algn="ctr" fontAlgn="b"/>
                      <a:r>
                        <a:rPr lang="es-MX" sz="1600" u="none" strike="noStrike" dirty="0"/>
                        <a:t>C</a:t>
                      </a:r>
                      <a:endParaRPr lang="es-MX" sz="1600" b="0" i="0" u="none" strike="noStrike" dirty="0">
                        <a:solidFill>
                          <a:srgbClr val="000000"/>
                        </a:solidFill>
                        <a:latin typeface="Calibri"/>
                      </a:endParaRPr>
                    </a:p>
                  </a:txBody>
                  <a:tcPr marL="9525" marR="9525" marT="9525" marB="0" anchor="b"/>
                </a:tc>
                <a:tc>
                  <a:txBody>
                    <a:bodyPr/>
                    <a:lstStyle/>
                    <a:p>
                      <a:pPr algn="ctr" fontAlgn="b"/>
                      <a:r>
                        <a:rPr lang="es-MX" sz="1600" u="none" strike="noStrike" dirty="0"/>
                        <a:t>5</a:t>
                      </a:r>
                      <a:endParaRPr lang="es-MX" sz="1600" b="0" i="0" u="none" strike="noStrike" dirty="0">
                        <a:solidFill>
                          <a:srgbClr val="000000"/>
                        </a:solidFill>
                        <a:latin typeface="Calibri"/>
                      </a:endParaRPr>
                    </a:p>
                  </a:txBody>
                  <a:tcPr marL="9525" marR="9525" marT="9525" marB="0" anchor="b"/>
                </a:tc>
                <a:tc>
                  <a:txBody>
                    <a:bodyPr/>
                    <a:lstStyle/>
                    <a:p>
                      <a:pPr algn="ctr" fontAlgn="b"/>
                      <a:r>
                        <a:rPr lang="es-MX" sz="1600" u="none" strike="noStrike" dirty="0"/>
                        <a:t>2</a:t>
                      </a:r>
                      <a:endParaRPr lang="es-MX" sz="1600" b="0" i="0" u="none" strike="noStrike" dirty="0">
                        <a:solidFill>
                          <a:srgbClr val="000000"/>
                        </a:solidFill>
                        <a:latin typeface="Calibri"/>
                      </a:endParaRPr>
                    </a:p>
                  </a:txBody>
                  <a:tcPr marL="9525" marR="9525" marT="9525" marB="0" anchor="b"/>
                </a:tc>
              </a:tr>
              <a:tr h="279832">
                <a:tc vMerge="1">
                  <a:txBody>
                    <a:bodyPr/>
                    <a:lstStyle/>
                    <a:p>
                      <a:pPr algn="ctr" fontAlgn="b"/>
                      <a:endParaRPr lang="es-MX" sz="1600" b="0" i="0" u="none" strike="noStrike" dirty="0">
                        <a:solidFill>
                          <a:srgbClr val="000000"/>
                        </a:solidFill>
                        <a:latin typeface="Calibri"/>
                      </a:endParaRPr>
                    </a:p>
                  </a:txBody>
                  <a:tcPr marL="9525" marR="9525" marT="9525" marB="0" anchor="b"/>
                </a:tc>
                <a:tc vMerge="1">
                  <a:txBody>
                    <a:bodyPr/>
                    <a:lstStyle/>
                    <a:p>
                      <a:pPr algn="l" fontAlgn="b"/>
                      <a:endParaRPr lang="es-MX" sz="1600" b="0" i="0" u="none" strike="noStrike" dirty="0">
                        <a:solidFill>
                          <a:srgbClr val="000000"/>
                        </a:solidFill>
                        <a:latin typeface="Calibri"/>
                      </a:endParaRPr>
                    </a:p>
                  </a:txBody>
                  <a:tcPr marL="9525" marR="9525" marT="9525" marB="0" anchor="b"/>
                </a:tc>
                <a:tc>
                  <a:txBody>
                    <a:bodyPr/>
                    <a:lstStyle/>
                    <a:p>
                      <a:pPr algn="ctr" fontAlgn="b"/>
                      <a:r>
                        <a:rPr lang="es-MX" sz="1600" u="none" strike="noStrike"/>
                        <a:t>D</a:t>
                      </a:r>
                      <a:endParaRPr lang="es-MX" sz="1600" b="0" i="0" u="none" strike="noStrike">
                        <a:solidFill>
                          <a:srgbClr val="000000"/>
                        </a:solidFill>
                        <a:latin typeface="Calibri"/>
                      </a:endParaRPr>
                    </a:p>
                  </a:txBody>
                  <a:tcPr marL="9525" marR="9525" marT="9525" marB="0" anchor="b"/>
                </a:tc>
                <a:tc>
                  <a:txBody>
                    <a:bodyPr/>
                    <a:lstStyle/>
                    <a:p>
                      <a:pPr algn="ctr" fontAlgn="b"/>
                      <a:r>
                        <a:rPr lang="es-MX" sz="1600" u="none" strike="noStrike" dirty="0"/>
                        <a:t>4</a:t>
                      </a:r>
                      <a:endParaRPr lang="es-MX" sz="1600" b="0" i="0" u="none" strike="noStrike" dirty="0">
                        <a:solidFill>
                          <a:srgbClr val="000000"/>
                        </a:solidFill>
                        <a:latin typeface="Calibri"/>
                      </a:endParaRPr>
                    </a:p>
                  </a:txBody>
                  <a:tcPr marL="9525" marR="9525" marT="9525" marB="0" anchor="b"/>
                </a:tc>
                <a:tc>
                  <a:txBody>
                    <a:bodyPr/>
                    <a:lstStyle/>
                    <a:p>
                      <a:pPr algn="ctr" fontAlgn="b"/>
                      <a:r>
                        <a:rPr lang="es-MX" sz="1600" u="none" strike="noStrike" dirty="0"/>
                        <a:t>8</a:t>
                      </a:r>
                      <a:endParaRPr lang="es-MX" sz="1600" b="0" i="0" u="none" strike="noStrike" dirty="0">
                        <a:solidFill>
                          <a:srgbClr val="000000"/>
                        </a:solidFill>
                        <a:latin typeface="Calibri"/>
                      </a:endParaRPr>
                    </a:p>
                  </a:txBody>
                  <a:tcPr marL="9525" marR="9525" marT="9525" marB="0" anchor="b"/>
                </a:tc>
              </a:tr>
              <a:tr h="262373">
                <a:tc vMerge="1">
                  <a:txBody>
                    <a:bodyPr/>
                    <a:lstStyle/>
                    <a:p>
                      <a:pPr algn="ctr" fontAlgn="b"/>
                      <a:endParaRPr lang="es-MX" sz="1600" b="0" i="0" u="none" strike="noStrike" dirty="0">
                        <a:solidFill>
                          <a:srgbClr val="000000"/>
                        </a:solidFill>
                        <a:latin typeface="Calibri"/>
                      </a:endParaRPr>
                    </a:p>
                  </a:txBody>
                  <a:tcPr marL="9525" marR="9525" marT="9525" marB="0" anchor="b"/>
                </a:tc>
                <a:tc vMerge="1">
                  <a:txBody>
                    <a:bodyPr/>
                    <a:lstStyle/>
                    <a:p>
                      <a:pPr algn="l" fontAlgn="b"/>
                      <a:endParaRPr lang="es-MX" sz="1600" b="0" i="0" u="none" strike="noStrike" dirty="0">
                        <a:solidFill>
                          <a:srgbClr val="000000"/>
                        </a:solidFill>
                        <a:latin typeface="Calibri"/>
                      </a:endParaRPr>
                    </a:p>
                  </a:txBody>
                  <a:tcPr marL="9525" marR="9525" marT="9525" marB="0" anchor="b"/>
                </a:tc>
                <a:tc>
                  <a:txBody>
                    <a:bodyPr/>
                    <a:lstStyle/>
                    <a:p>
                      <a:pPr algn="ctr" fontAlgn="b"/>
                      <a:r>
                        <a:rPr lang="es-MX" sz="1600" u="none" strike="noStrike"/>
                        <a:t>E</a:t>
                      </a:r>
                      <a:endParaRPr lang="es-MX" sz="1600" b="0" i="0" u="none" strike="noStrike">
                        <a:solidFill>
                          <a:srgbClr val="000000"/>
                        </a:solidFill>
                        <a:latin typeface="Calibri"/>
                      </a:endParaRPr>
                    </a:p>
                  </a:txBody>
                  <a:tcPr marL="9525" marR="9525" marT="9525" marB="0" anchor="b"/>
                </a:tc>
                <a:tc>
                  <a:txBody>
                    <a:bodyPr/>
                    <a:lstStyle/>
                    <a:p>
                      <a:pPr algn="ctr" fontAlgn="b"/>
                      <a:r>
                        <a:rPr lang="es-MX" sz="1600" u="none" strike="noStrike" dirty="0"/>
                        <a:t>1</a:t>
                      </a:r>
                      <a:endParaRPr lang="es-MX" sz="1600" b="0" i="0" u="none" strike="noStrike" dirty="0">
                        <a:solidFill>
                          <a:srgbClr val="000000"/>
                        </a:solidFill>
                        <a:latin typeface="Calibri"/>
                      </a:endParaRPr>
                    </a:p>
                  </a:txBody>
                  <a:tcPr marL="9525" marR="9525" marT="9525" marB="0" anchor="b"/>
                </a:tc>
                <a:tc>
                  <a:txBody>
                    <a:bodyPr/>
                    <a:lstStyle/>
                    <a:p>
                      <a:pPr algn="ctr" fontAlgn="b"/>
                      <a:r>
                        <a:rPr lang="es-MX" sz="1600" u="none" strike="noStrike" dirty="0"/>
                        <a:t>4</a:t>
                      </a:r>
                      <a:endParaRPr lang="es-MX" sz="1600" b="0" i="0" u="none" strike="noStrike" dirty="0">
                        <a:solidFill>
                          <a:srgbClr val="000000"/>
                        </a:solidFill>
                        <a:latin typeface="Calibri"/>
                      </a:endParaRPr>
                    </a:p>
                  </a:txBody>
                  <a:tcPr marL="9525" marR="9525" marT="9525" marB="0" anchor="b"/>
                </a:tc>
              </a:tr>
            </a:tbl>
          </a:graphicData>
        </a:graphic>
      </p:graphicFrame>
      <p:sp>
        <p:nvSpPr>
          <p:cNvPr id="5" name="4 Rectángulo"/>
          <p:cNvSpPr/>
          <p:nvPr/>
        </p:nvSpPr>
        <p:spPr>
          <a:xfrm>
            <a:off x="216148" y="4549021"/>
            <a:ext cx="8722426" cy="769441"/>
          </a:xfrm>
          <a:prstGeom prst="rect">
            <a:avLst/>
          </a:prstGeom>
        </p:spPr>
        <p:txBody>
          <a:bodyPr wrap="square">
            <a:spAutoFit/>
          </a:bodyPr>
          <a:lstStyle/>
          <a:p>
            <a:pPr algn="just"/>
            <a:r>
              <a:rPr lang="es-ES" sz="2200" dirty="0" smtClean="0">
                <a:latin typeface="Calibri" pitchFamily="34" charset="0"/>
              </a:rPr>
              <a:t>Por lo que, el pago del trabajador estará asociado al número de horas asignadas a cada una de sus plazas, nivel de sueldo y antigüedad.</a:t>
            </a:r>
            <a:endParaRPr lang="es-MX" sz="2200" dirty="0" smtClean="0">
              <a:latin typeface="Calibri" pitchFamily="34" charset="0"/>
            </a:endParaRPr>
          </a:p>
        </p:txBody>
      </p:sp>
      <p:cxnSp>
        <p:nvCxnSpPr>
          <p:cNvPr id="7" name="6 Conector recto"/>
          <p:cNvCxnSpPr/>
          <p:nvPr/>
        </p:nvCxnSpPr>
        <p:spPr>
          <a:xfrm rot="5400000">
            <a:off x="1509486" y="3381828"/>
            <a:ext cx="19739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8 Conector recto"/>
          <p:cNvCxnSpPr/>
          <p:nvPr/>
        </p:nvCxnSpPr>
        <p:spPr>
          <a:xfrm rot="5400000">
            <a:off x="5428345" y="3381828"/>
            <a:ext cx="1973943"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blinds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1"/>
          <p:cNvSpPr txBox="1"/>
          <p:nvPr/>
        </p:nvSpPr>
        <p:spPr>
          <a:xfrm>
            <a:off x="539750" y="1163638"/>
            <a:ext cx="8161338" cy="3575050"/>
          </a:xfrm>
          <a:prstGeom prst="rect">
            <a:avLst/>
          </a:prstGeom>
          <a:noFill/>
          <a:ln>
            <a:miter lim="800000"/>
            <a:headEnd/>
            <a:tailEnd/>
          </a:ln>
        </p:spPr>
        <p:txBody>
          <a:bodyPr/>
          <a:lstStyle/>
          <a:p>
            <a:pPr>
              <a:defRPr/>
            </a:pPr>
            <a:r>
              <a:rPr lang="es-MX" sz="2000" dirty="0">
                <a:solidFill>
                  <a:srgbClr val="C00000"/>
                </a:solidFill>
                <a:cs typeface="+mn-cs"/>
              </a:rPr>
              <a:t>	</a:t>
            </a:r>
            <a:endParaRPr lang="en-US" sz="2000" dirty="0">
              <a:latin typeface="Arial" charset="0"/>
              <a:cs typeface="Arial" charset="0"/>
            </a:endParaRPr>
          </a:p>
        </p:txBody>
      </p:sp>
      <p:sp>
        <p:nvSpPr>
          <p:cNvPr id="4" name="TextBox 1"/>
          <p:cNvSpPr txBox="1"/>
          <p:nvPr/>
        </p:nvSpPr>
        <p:spPr>
          <a:xfrm>
            <a:off x="387350" y="1011238"/>
            <a:ext cx="8161338" cy="5189537"/>
          </a:xfrm>
          <a:prstGeom prst="rect">
            <a:avLst/>
          </a:prstGeom>
          <a:noFill/>
          <a:ln>
            <a:miter lim="800000"/>
            <a:headEnd/>
            <a:tailEnd/>
          </a:ln>
        </p:spPr>
        <p:txBody>
          <a:bodyPr/>
          <a:lstStyle/>
          <a:p>
            <a:pPr>
              <a:defRPr/>
            </a:pPr>
            <a:r>
              <a:rPr lang="es-MX" sz="2000" dirty="0">
                <a:solidFill>
                  <a:srgbClr val="C00000"/>
                </a:solidFill>
                <a:cs typeface="+mn-cs"/>
              </a:rPr>
              <a:t>	</a:t>
            </a:r>
            <a:endParaRPr lang="en-US" sz="2000" dirty="0">
              <a:latin typeface="Arial" charset="0"/>
              <a:cs typeface="Arial" charset="0"/>
            </a:endParaRPr>
          </a:p>
        </p:txBody>
      </p:sp>
      <p:sp>
        <p:nvSpPr>
          <p:cNvPr id="6148" name="TextBox 1"/>
          <p:cNvSpPr txBox="1">
            <a:spLocks noChangeArrowheads="1"/>
          </p:cNvSpPr>
          <p:nvPr/>
        </p:nvSpPr>
        <p:spPr bwMode="auto">
          <a:xfrm>
            <a:off x="439946" y="985449"/>
            <a:ext cx="8212347" cy="4923645"/>
          </a:xfrm>
          <a:prstGeom prst="rect">
            <a:avLst/>
          </a:prstGeom>
          <a:noFill/>
          <a:ln w="9525">
            <a:noFill/>
            <a:miter lim="800000"/>
            <a:headEnd/>
            <a:tailEnd/>
          </a:ln>
        </p:spPr>
        <p:txBody>
          <a:bodyPr/>
          <a:lstStyle/>
          <a:p>
            <a:pPr lvl="1">
              <a:spcAft>
                <a:spcPts val="1200"/>
              </a:spcAft>
              <a:buFont typeface="Arial" pitchFamily="34" charset="0"/>
              <a:buChar char="•"/>
            </a:pPr>
            <a:r>
              <a:rPr lang="es-MX" sz="2400" dirty="0" smtClean="0">
                <a:latin typeface="+mj-lt"/>
              </a:rPr>
              <a:t> Introducción </a:t>
            </a:r>
          </a:p>
          <a:p>
            <a:pPr lvl="1">
              <a:spcAft>
                <a:spcPts val="1200"/>
              </a:spcAft>
              <a:buFont typeface="Arial" pitchFamily="34" charset="0"/>
              <a:buChar char="•"/>
            </a:pPr>
            <a:r>
              <a:rPr lang="es-MX" sz="2400" dirty="0" smtClean="0">
                <a:latin typeface="+mj-lt"/>
              </a:rPr>
              <a:t> Antecedentes</a:t>
            </a:r>
          </a:p>
          <a:p>
            <a:pPr marL="630238" lvl="1" indent="-180975" algn="just">
              <a:spcAft>
                <a:spcPts val="1200"/>
              </a:spcAft>
              <a:buFont typeface="Arial" pitchFamily="34" charset="0"/>
              <a:buChar char="•"/>
            </a:pPr>
            <a:r>
              <a:rPr lang="es-MX" sz="2400" dirty="0" smtClean="0">
                <a:latin typeface="+mj-lt"/>
              </a:rPr>
              <a:t>Tiempos Promedios de  Tramitación de Movimientos de        Personal</a:t>
            </a:r>
          </a:p>
          <a:p>
            <a:pPr lvl="1">
              <a:spcAft>
                <a:spcPts val="1200"/>
              </a:spcAft>
              <a:buFont typeface="Arial" pitchFamily="34" charset="0"/>
              <a:buChar char="•"/>
            </a:pPr>
            <a:r>
              <a:rPr lang="es-MX" sz="2400" dirty="0" smtClean="0">
                <a:latin typeface="+mj-lt"/>
              </a:rPr>
              <a:t> Situación Actual del Tabulador</a:t>
            </a:r>
          </a:p>
          <a:p>
            <a:pPr lvl="1">
              <a:spcAft>
                <a:spcPts val="1200"/>
              </a:spcAft>
              <a:buFont typeface="Arial" pitchFamily="34" charset="0"/>
              <a:buChar char="•"/>
            </a:pPr>
            <a:r>
              <a:rPr lang="es-MX" sz="2400" dirty="0" smtClean="0">
                <a:latin typeface="+mj-lt"/>
              </a:rPr>
              <a:t> Proceso de Simplificación (Explicación)</a:t>
            </a:r>
          </a:p>
          <a:p>
            <a:pPr lvl="1">
              <a:spcAft>
                <a:spcPts val="1200"/>
              </a:spcAft>
              <a:buFont typeface="Arial" pitchFamily="34" charset="0"/>
              <a:buChar char="•"/>
            </a:pPr>
            <a:r>
              <a:rPr lang="es-MX" sz="2400" dirty="0" smtClean="0">
                <a:latin typeface="+mj-lt"/>
              </a:rPr>
              <a:t> Catálogo de Tabuladores y Categorías del Sistema Estatal</a:t>
            </a:r>
          </a:p>
          <a:p>
            <a:pPr lvl="1">
              <a:spcAft>
                <a:spcPts val="1200"/>
              </a:spcAft>
              <a:buFont typeface="Arial" pitchFamily="34" charset="0"/>
              <a:buChar char="•"/>
            </a:pPr>
            <a:r>
              <a:rPr lang="es-MX" sz="2400" dirty="0" smtClean="0">
                <a:latin typeface="+mj-lt"/>
              </a:rPr>
              <a:t> Explicación de la estructura de la plaza</a:t>
            </a:r>
          </a:p>
          <a:p>
            <a:pPr lvl="1">
              <a:spcAft>
                <a:spcPts val="1200"/>
              </a:spcAft>
              <a:buFont typeface="Arial" pitchFamily="34" charset="0"/>
              <a:buChar char="•"/>
            </a:pPr>
            <a:r>
              <a:rPr lang="es-MX" sz="2400" dirty="0" smtClean="0">
                <a:latin typeface="+mj-lt"/>
              </a:rPr>
              <a:t> Conclusiones</a:t>
            </a:r>
          </a:p>
          <a:p>
            <a:pPr lvl="1" algn="just"/>
            <a:endParaRPr lang="es-MX" dirty="0" smtClean="0"/>
          </a:p>
          <a:p>
            <a:pPr algn="just">
              <a:buFont typeface="Arial" pitchFamily="34" charset="0"/>
              <a:buChar char="•"/>
            </a:pPr>
            <a:endParaRPr lang="es-MX" dirty="0" smtClean="0"/>
          </a:p>
          <a:p>
            <a:pPr algn="just">
              <a:buFont typeface="Arial" pitchFamily="34" charset="0"/>
              <a:buChar char="•"/>
            </a:pPr>
            <a:endParaRPr lang="es-MX" dirty="0"/>
          </a:p>
        </p:txBody>
      </p:sp>
      <p:sp>
        <p:nvSpPr>
          <p:cNvPr id="9" name="8 CuadroTexto"/>
          <p:cNvSpPr txBox="1">
            <a:spLocks noChangeArrowheads="1"/>
          </p:cNvSpPr>
          <p:nvPr/>
        </p:nvSpPr>
        <p:spPr bwMode="auto">
          <a:xfrm>
            <a:off x="277091" y="352713"/>
            <a:ext cx="8132619" cy="45085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defRPr/>
            </a:pP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Contenido de la Presentación</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ndParaRPr>
          </a:p>
        </p:txBody>
      </p:sp>
    </p:spTree>
  </p:cSld>
  <p:clrMapOvr>
    <a:masterClrMapping/>
  </p:clrMapOvr>
  <p:transition>
    <p:pull dir="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1"/>
          <p:cNvSpPr txBox="1"/>
          <p:nvPr/>
        </p:nvSpPr>
        <p:spPr>
          <a:xfrm>
            <a:off x="539750" y="1163638"/>
            <a:ext cx="8161338" cy="3575050"/>
          </a:xfrm>
          <a:prstGeom prst="rect">
            <a:avLst/>
          </a:prstGeom>
          <a:noFill/>
          <a:ln>
            <a:miter lim="800000"/>
            <a:headEnd/>
            <a:tailEnd/>
          </a:ln>
        </p:spPr>
        <p:txBody>
          <a:bodyPr/>
          <a:lstStyle/>
          <a:p>
            <a:pPr>
              <a:defRPr/>
            </a:pPr>
            <a:r>
              <a:rPr lang="es-MX" sz="2000" dirty="0">
                <a:solidFill>
                  <a:srgbClr val="C00000"/>
                </a:solidFill>
                <a:cs typeface="+mn-cs"/>
              </a:rPr>
              <a:t>	</a:t>
            </a:r>
            <a:endParaRPr lang="en-US" sz="2000" dirty="0">
              <a:latin typeface="Arial" charset="0"/>
              <a:cs typeface="Arial" charset="0"/>
            </a:endParaRPr>
          </a:p>
        </p:txBody>
      </p:sp>
      <p:sp>
        <p:nvSpPr>
          <p:cNvPr id="4" name="TextBox 1"/>
          <p:cNvSpPr txBox="1"/>
          <p:nvPr/>
        </p:nvSpPr>
        <p:spPr>
          <a:xfrm>
            <a:off x="387350" y="1011238"/>
            <a:ext cx="8161338" cy="5189537"/>
          </a:xfrm>
          <a:prstGeom prst="rect">
            <a:avLst/>
          </a:prstGeom>
          <a:noFill/>
          <a:ln>
            <a:miter lim="800000"/>
            <a:headEnd/>
            <a:tailEnd/>
          </a:ln>
        </p:spPr>
        <p:txBody>
          <a:bodyPr/>
          <a:lstStyle/>
          <a:p>
            <a:pPr>
              <a:defRPr/>
            </a:pPr>
            <a:r>
              <a:rPr lang="es-MX" sz="2000" dirty="0">
                <a:solidFill>
                  <a:srgbClr val="C00000"/>
                </a:solidFill>
                <a:cs typeface="+mn-cs"/>
              </a:rPr>
              <a:t>	</a:t>
            </a:r>
            <a:endParaRPr lang="en-US" sz="2000" dirty="0">
              <a:latin typeface="Arial" charset="0"/>
              <a:cs typeface="Arial" charset="0"/>
            </a:endParaRPr>
          </a:p>
        </p:txBody>
      </p:sp>
      <p:sp>
        <p:nvSpPr>
          <p:cNvPr id="6" name="5 Rectángulo"/>
          <p:cNvSpPr/>
          <p:nvPr/>
        </p:nvSpPr>
        <p:spPr>
          <a:xfrm>
            <a:off x="985654" y="1498661"/>
            <a:ext cx="7469578" cy="1077218"/>
          </a:xfrm>
          <a:prstGeom prst="rect">
            <a:avLst/>
          </a:prstGeom>
        </p:spPr>
        <p:txBody>
          <a:bodyPr wrap="square">
            <a:spAutoFit/>
          </a:bodyPr>
          <a:lstStyle/>
          <a:p>
            <a:pPr algn="ctr"/>
            <a:r>
              <a:rPr lang="es-MX" sz="3200" b="1" dirty="0" smtClean="0">
                <a:ln w="9000" cmpd="sng">
                  <a:solidFill>
                    <a:srgbClr val="990000"/>
                  </a:solidFill>
                  <a:prstDash val="solid"/>
                </a:ln>
                <a:solidFill>
                  <a:srgbClr val="D5011A"/>
                </a:solidFill>
                <a:effectLst>
                  <a:reflection blurRad="12700" stA="28000" endPos="45000" dist="1000" dir="5400000" sy="-100000" algn="bl" rotWithShape="0"/>
                </a:effectLst>
              </a:rPr>
              <a:t>Catálogo de Tabuladores y Categorías del Sistema Estatal</a:t>
            </a:r>
            <a:endParaRPr lang="es-MX" sz="3200" b="1" dirty="0" smtClean="0">
              <a:ln w="9000" cmpd="sng">
                <a:solidFill>
                  <a:srgbClr val="990000"/>
                </a:solidFill>
                <a:prstDash val="solid"/>
              </a:ln>
              <a:solidFill>
                <a:srgbClr val="D5011A"/>
              </a:solidFill>
              <a:effectLst>
                <a:reflection blurRad="12700" stA="28000" endPos="45000" dist="1000" dir="5400000" sy="-100000" algn="bl" rotWithShape="0"/>
              </a:effectLst>
              <a:cs typeface="+mn-cs"/>
            </a:endParaRPr>
          </a:p>
        </p:txBody>
      </p:sp>
      <p:sp>
        <p:nvSpPr>
          <p:cNvPr id="5" name="TextBox 1"/>
          <p:cNvSpPr txBox="1"/>
          <p:nvPr/>
        </p:nvSpPr>
        <p:spPr>
          <a:xfrm>
            <a:off x="190005" y="3584224"/>
            <a:ext cx="8692737" cy="1260909"/>
          </a:xfrm>
          <a:prstGeom prst="rect">
            <a:avLst/>
          </a:prstGeom>
          <a:noFill/>
          <a:ln>
            <a:miter lim="800000"/>
            <a:headEnd/>
            <a:tailEnd/>
          </a:ln>
        </p:spPr>
        <p:txBody>
          <a:bodyPr/>
          <a:lstStyle/>
          <a:p>
            <a:pPr algn="just">
              <a:defRPr/>
            </a:pPr>
            <a:r>
              <a:rPr lang="es-ES" sz="2400" dirty="0" smtClean="0">
                <a:latin typeface="+mn-lt"/>
                <a:cs typeface="Arial" charset="0"/>
              </a:rPr>
              <a:t>Al llevar </a:t>
            </a:r>
            <a:r>
              <a:rPr lang="es-ES" sz="2400" dirty="0">
                <a:latin typeface="+mn-lt"/>
                <a:cs typeface="Arial" charset="0"/>
              </a:rPr>
              <a:t>a cabo </a:t>
            </a:r>
            <a:r>
              <a:rPr lang="es-ES" sz="2400" dirty="0" smtClean="0">
                <a:latin typeface="+mn-lt"/>
                <a:cs typeface="Arial" charset="0"/>
              </a:rPr>
              <a:t>el proceso de simplificación, </a:t>
            </a:r>
            <a:r>
              <a:rPr lang="es-ES" sz="2400" dirty="0">
                <a:latin typeface="+mn-lt"/>
                <a:cs typeface="Arial" charset="0"/>
              </a:rPr>
              <a:t>las </a:t>
            </a:r>
            <a:r>
              <a:rPr lang="es-ES" sz="2400" dirty="0" smtClean="0">
                <a:latin typeface="+mn-lt"/>
                <a:cs typeface="Arial" charset="0"/>
              </a:rPr>
              <a:t>3,869  </a:t>
            </a:r>
            <a:r>
              <a:rPr lang="es-ES" sz="2400" dirty="0">
                <a:latin typeface="+mn-lt"/>
                <a:cs typeface="Arial" charset="0"/>
              </a:rPr>
              <a:t>categorías  que conforman el actual </a:t>
            </a:r>
            <a:r>
              <a:rPr lang="es-ES" sz="2400" dirty="0" smtClean="0">
                <a:latin typeface="+mn-lt"/>
                <a:cs typeface="Arial" charset="0"/>
              </a:rPr>
              <a:t>catálogo se reduce </a:t>
            </a:r>
            <a:r>
              <a:rPr lang="es-ES" sz="2400" dirty="0">
                <a:latin typeface="+mn-lt"/>
                <a:cs typeface="Arial" charset="0"/>
              </a:rPr>
              <a:t>a </a:t>
            </a:r>
            <a:r>
              <a:rPr lang="es-ES" sz="2400" dirty="0" smtClean="0">
                <a:latin typeface="+mn-lt"/>
                <a:cs typeface="Arial" charset="0"/>
              </a:rPr>
              <a:t>424 tabuladores únicos.</a:t>
            </a:r>
            <a:endParaRPr lang="en-US" sz="2000" dirty="0">
              <a:latin typeface="+mn-lt"/>
              <a:cs typeface="Arial" charset="0"/>
            </a:endParaRPr>
          </a:p>
          <a:p>
            <a:pPr>
              <a:defRPr/>
            </a:pPr>
            <a:r>
              <a:rPr lang="es-MX" sz="2000" dirty="0">
                <a:latin typeface="Arial" charset="0"/>
                <a:cs typeface="Arial" charset="0"/>
              </a:rPr>
              <a:t> </a:t>
            </a:r>
            <a:endParaRPr lang="en-US" sz="2000" dirty="0">
              <a:latin typeface="Arial" charset="0"/>
              <a:cs typeface="Arial" charset="0"/>
            </a:endParaRPr>
          </a:p>
          <a:p>
            <a:pPr>
              <a:defRPr/>
            </a:pPr>
            <a:endParaRPr lang="en-US" sz="2000" dirty="0">
              <a:latin typeface="Arial" charset="0"/>
              <a:cs typeface="Arial" charset="0"/>
            </a:endParaRPr>
          </a:p>
        </p:txBody>
      </p:sp>
    </p:spTree>
  </p:cSld>
  <p:clrMapOvr>
    <a:masterClrMapping/>
  </p:clrMapOvr>
  <p:transition>
    <p:pull dir="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5 CuadroTexto"/>
          <p:cNvSpPr txBox="1">
            <a:spLocks noChangeArrowheads="1"/>
          </p:cNvSpPr>
          <p:nvPr/>
        </p:nvSpPr>
        <p:spPr bwMode="auto">
          <a:xfrm>
            <a:off x="277090" y="352713"/>
            <a:ext cx="8632993" cy="45085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defRPr/>
            </a:pP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Catálogo de  Tabuladores y Categorías del Sistema Estatal</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ndParaRPr>
          </a:p>
        </p:txBody>
      </p:sp>
      <p:graphicFrame>
        <p:nvGraphicFramePr>
          <p:cNvPr id="5" name="4 Tabla"/>
          <p:cNvGraphicFramePr>
            <a:graphicFrameLocks noGrp="1"/>
          </p:cNvGraphicFramePr>
          <p:nvPr/>
        </p:nvGraphicFramePr>
        <p:xfrm>
          <a:off x="304891" y="1189809"/>
          <a:ext cx="4176527" cy="3104093"/>
        </p:xfrm>
        <a:graphic>
          <a:graphicData uri="http://schemas.openxmlformats.org/drawingml/2006/table">
            <a:tbl>
              <a:tblPr firstRow="1" bandRow="1">
                <a:effectLst>
                  <a:outerShdw blurRad="50800" dist="38100" dir="2700000" algn="tl" rotWithShape="0">
                    <a:prstClr val="black">
                      <a:alpha val="40000"/>
                    </a:prstClr>
                  </a:outerShdw>
                </a:effectLst>
                <a:tableStyleId>{1FECB4D8-DB02-4DC6-A0A2-4F2EBAE1DC90}</a:tableStyleId>
              </a:tblPr>
              <a:tblGrid>
                <a:gridCol w="524450"/>
                <a:gridCol w="3652077"/>
              </a:tblGrid>
              <a:tr h="463732">
                <a:tc gridSpan="2">
                  <a:txBody>
                    <a:bodyPr/>
                    <a:lstStyle/>
                    <a:p>
                      <a:pPr algn="ctr">
                        <a:lnSpc>
                          <a:spcPct val="115000"/>
                        </a:lnSpc>
                        <a:spcAft>
                          <a:spcPts val="0"/>
                        </a:spcAft>
                      </a:pPr>
                      <a:r>
                        <a:rPr lang="es-MX" sz="2400" kern="1200" dirty="0" smtClean="0"/>
                        <a:t>Educación Preescolar</a:t>
                      </a:r>
                      <a:endParaRPr lang="en-US" sz="2400" kern="1200" dirty="0">
                        <a:solidFill>
                          <a:schemeClr val="bg1"/>
                        </a:solidFill>
                        <a:latin typeface="+mn-lt"/>
                        <a:ea typeface="+mn-ea"/>
                        <a:cs typeface="+mn-cs"/>
                      </a:endParaRPr>
                    </a:p>
                  </a:txBody>
                  <a:tcPr marL="44450" marR="44450" marT="0" marB="0" anchor="ctr"/>
                </a:tc>
                <a:tc hMerge="1">
                  <a:txBody>
                    <a:bodyPr/>
                    <a:lstStyle/>
                    <a:p>
                      <a:endParaRPr lang="en-US"/>
                    </a:p>
                  </a:txBody>
                  <a:tcPr/>
                </a:tc>
              </a:tr>
              <a:tr h="521441">
                <a:tc>
                  <a:txBody>
                    <a:bodyPr/>
                    <a:lstStyle/>
                    <a:p>
                      <a:pPr algn="ctr">
                        <a:lnSpc>
                          <a:spcPct val="115000"/>
                        </a:lnSpc>
                        <a:spcAft>
                          <a:spcPts val="0"/>
                        </a:spcAft>
                      </a:pPr>
                      <a:r>
                        <a:rPr lang="es-MX" sz="1400" dirty="0"/>
                        <a:t>1204</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HORAS DE PROFESOR DE ENSEÑANZAS MUSICALES ELEMENTALES</a:t>
                      </a:r>
                      <a:endParaRPr lang="en-US" sz="2400" dirty="0">
                        <a:latin typeface="Calibri"/>
                        <a:ea typeface="Calibri"/>
                        <a:cs typeface="Times New Roman"/>
                      </a:endParaRPr>
                    </a:p>
                  </a:txBody>
                  <a:tcPr marL="44450" marR="44450" marT="0" marB="0" anchor="ctr"/>
                </a:tc>
              </a:tr>
              <a:tr h="407048">
                <a:tc>
                  <a:txBody>
                    <a:bodyPr/>
                    <a:lstStyle/>
                    <a:p>
                      <a:pPr algn="ctr">
                        <a:lnSpc>
                          <a:spcPct val="115000"/>
                        </a:lnSpc>
                        <a:spcAft>
                          <a:spcPts val="0"/>
                        </a:spcAft>
                      </a:pPr>
                      <a:r>
                        <a:rPr lang="es-MX" sz="1400" dirty="0"/>
                        <a:t>1052</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PROFESOR DE ENSEÑANZAS MUSICALES ELEMENTALES</a:t>
                      </a:r>
                      <a:endParaRPr lang="en-US" sz="2400" dirty="0">
                        <a:latin typeface="Calibri"/>
                        <a:ea typeface="Calibri"/>
                        <a:cs typeface="Times New Roman"/>
                      </a:endParaRPr>
                    </a:p>
                  </a:txBody>
                  <a:tcPr marL="44450" marR="44450" marT="0" marB="0" anchor="ctr"/>
                </a:tc>
              </a:tr>
              <a:tr h="407048">
                <a:tc>
                  <a:txBody>
                    <a:bodyPr/>
                    <a:lstStyle/>
                    <a:p>
                      <a:pPr algn="ctr">
                        <a:lnSpc>
                          <a:spcPct val="115000"/>
                        </a:lnSpc>
                        <a:spcAft>
                          <a:spcPts val="0"/>
                        </a:spcAft>
                      </a:pPr>
                      <a:r>
                        <a:rPr lang="es-MX" sz="1400" dirty="0"/>
                        <a:t>1085</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MAESTRA DE JARDIN DE NIÑOS</a:t>
                      </a:r>
                      <a:endParaRPr lang="en-US" sz="2400" dirty="0">
                        <a:latin typeface="Calibri"/>
                        <a:ea typeface="Calibri"/>
                        <a:cs typeface="Times New Roman"/>
                      </a:endParaRPr>
                    </a:p>
                  </a:txBody>
                  <a:tcPr marL="44450" marR="44450" marT="0" marB="0" anchor="ctr"/>
                </a:tc>
              </a:tr>
              <a:tr h="407048">
                <a:tc>
                  <a:txBody>
                    <a:bodyPr/>
                    <a:lstStyle/>
                    <a:p>
                      <a:pPr algn="ctr">
                        <a:lnSpc>
                          <a:spcPct val="115000"/>
                        </a:lnSpc>
                        <a:spcAft>
                          <a:spcPts val="0"/>
                        </a:spcAft>
                      </a:pPr>
                      <a:r>
                        <a:rPr lang="es-MX" sz="1400" dirty="0"/>
                        <a:t>1936</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SUBDIRECTOR DE JARDÍN</a:t>
                      </a:r>
                      <a:endParaRPr lang="en-US" sz="2400" dirty="0">
                        <a:latin typeface="Calibri"/>
                        <a:ea typeface="Calibri"/>
                        <a:cs typeface="Times New Roman"/>
                      </a:endParaRPr>
                    </a:p>
                  </a:txBody>
                  <a:tcPr marL="44450" marR="44450" marT="0" marB="0" anchor="ctr"/>
                </a:tc>
              </a:tr>
              <a:tr h="407048">
                <a:tc>
                  <a:txBody>
                    <a:bodyPr/>
                    <a:lstStyle/>
                    <a:p>
                      <a:pPr algn="ctr">
                        <a:lnSpc>
                          <a:spcPct val="115000"/>
                        </a:lnSpc>
                        <a:spcAft>
                          <a:spcPts val="0"/>
                        </a:spcAft>
                      </a:pPr>
                      <a:r>
                        <a:rPr lang="es-MX" sz="1400" dirty="0"/>
                        <a:t>2506</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DIRECTOR DE JARDÍN</a:t>
                      </a:r>
                      <a:endParaRPr lang="en-US" sz="2400" dirty="0">
                        <a:latin typeface="Calibri"/>
                        <a:ea typeface="Calibri"/>
                        <a:cs typeface="Times New Roman"/>
                      </a:endParaRPr>
                    </a:p>
                  </a:txBody>
                  <a:tcPr marL="44450" marR="44450" marT="0" marB="0" anchor="ctr"/>
                </a:tc>
              </a:tr>
              <a:tr h="407048">
                <a:tc>
                  <a:txBody>
                    <a:bodyPr/>
                    <a:lstStyle/>
                    <a:p>
                      <a:pPr algn="ctr">
                        <a:lnSpc>
                          <a:spcPct val="115000"/>
                        </a:lnSpc>
                        <a:spcAft>
                          <a:spcPts val="0"/>
                        </a:spcAft>
                      </a:pPr>
                      <a:r>
                        <a:rPr lang="es-MX" sz="1400" dirty="0"/>
                        <a:t>1537</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INSPECTOR DE ZONA</a:t>
                      </a:r>
                      <a:endParaRPr lang="en-US" sz="2400" dirty="0">
                        <a:latin typeface="Calibri"/>
                        <a:ea typeface="Calibri"/>
                        <a:cs typeface="Times New Roman"/>
                      </a:endParaRPr>
                    </a:p>
                  </a:txBody>
                  <a:tcPr marL="44450" marR="44450" marT="0" marB="0" anchor="ctr"/>
                </a:tc>
              </a:tr>
            </a:tbl>
          </a:graphicData>
        </a:graphic>
      </p:graphicFrame>
      <p:graphicFrame>
        <p:nvGraphicFramePr>
          <p:cNvPr id="6" name="5 Tabla"/>
          <p:cNvGraphicFramePr>
            <a:graphicFrameLocks noGrp="1"/>
          </p:cNvGraphicFramePr>
          <p:nvPr/>
        </p:nvGraphicFramePr>
        <p:xfrm>
          <a:off x="4715579" y="1754370"/>
          <a:ext cx="4086224" cy="3311587"/>
        </p:xfrm>
        <a:graphic>
          <a:graphicData uri="http://schemas.openxmlformats.org/drawingml/2006/table">
            <a:tbl>
              <a:tblPr firstRow="1" bandRow="1">
                <a:effectLst>
                  <a:outerShdw blurRad="50800" dist="38100" dir="2700000" algn="tl" rotWithShape="0">
                    <a:prstClr val="black">
                      <a:alpha val="40000"/>
                    </a:prstClr>
                  </a:outerShdw>
                </a:effectLst>
                <a:tableStyleId>{1FECB4D8-DB02-4DC6-A0A2-4F2EBAE1DC90}</a:tableStyleId>
              </a:tblPr>
              <a:tblGrid>
                <a:gridCol w="535985"/>
                <a:gridCol w="3550239"/>
              </a:tblGrid>
              <a:tr h="432646">
                <a:tc gridSpan="2">
                  <a:txBody>
                    <a:bodyPr/>
                    <a:lstStyle/>
                    <a:p>
                      <a:pPr marL="0" algn="ctr" defTabSz="914400" rtl="0" eaLnBrk="1" latinLnBrk="0" hangingPunct="1">
                        <a:lnSpc>
                          <a:spcPct val="115000"/>
                        </a:lnSpc>
                        <a:spcAft>
                          <a:spcPts val="0"/>
                        </a:spcAft>
                      </a:pPr>
                      <a:r>
                        <a:rPr lang="es-MX" sz="2400" kern="1200" dirty="0" smtClean="0"/>
                        <a:t>Educación Primaria</a:t>
                      </a:r>
                      <a:endParaRPr lang="en-US" sz="4000" b="1" kern="1200" dirty="0">
                        <a:solidFill>
                          <a:schemeClr val="bg1"/>
                        </a:solidFill>
                        <a:latin typeface="Calibri"/>
                        <a:ea typeface="Calibri"/>
                        <a:cs typeface="Times New Roman"/>
                      </a:endParaRPr>
                    </a:p>
                  </a:txBody>
                  <a:tcPr marL="44450" marR="44450" marT="0" marB="0" anchor="ctr"/>
                </a:tc>
                <a:tc hMerge="1">
                  <a:txBody>
                    <a:bodyPr/>
                    <a:lstStyle/>
                    <a:p>
                      <a:endParaRPr lang="en-US"/>
                    </a:p>
                  </a:txBody>
                  <a:tcPr/>
                </a:tc>
              </a:tr>
              <a:tr h="379497">
                <a:tc>
                  <a:txBody>
                    <a:bodyPr/>
                    <a:lstStyle/>
                    <a:p>
                      <a:pPr algn="ctr">
                        <a:lnSpc>
                          <a:spcPct val="115000"/>
                        </a:lnSpc>
                        <a:spcAft>
                          <a:spcPts val="0"/>
                        </a:spcAft>
                      </a:pPr>
                      <a:r>
                        <a:rPr lang="es-MX" sz="1400" dirty="0"/>
                        <a:t>1049</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MAESTRO DE ADIESTRAMIENTO DE PRIMARIA</a:t>
                      </a:r>
                      <a:endParaRPr lang="en-US" sz="2400" dirty="0">
                        <a:latin typeface="Calibri"/>
                        <a:ea typeface="Calibri"/>
                        <a:cs typeface="Times New Roman"/>
                      </a:endParaRPr>
                    </a:p>
                  </a:txBody>
                  <a:tcPr marL="44450" marR="44450" marT="0" marB="0" anchor="ctr"/>
                </a:tc>
              </a:tr>
              <a:tr h="379497">
                <a:tc>
                  <a:txBody>
                    <a:bodyPr/>
                    <a:lstStyle/>
                    <a:p>
                      <a:pPr algn="ctr">
                        <a:lnSpc>
                          <a:spcPct val="115000"/>
                        </a:lnSpc>
                        <a:spcAft>
                          <a:spcPts val="0"/>
                        </a:spcAft>
                      </a:pPr>
                      <a:r>
                        <a:rPr lang="es-MX" sz="1400" dirty="0"/>
                        <a:t>1098</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MAESTRO DE GRUPO DE PRIMARIA</a:t>
                      </a:r>
                      <a:endParaRPr lang="en-US" sz="2400" dirty="0">
                        <a:latin typeface="Calibri"/>
                        <a:ea typeface="Calibri"/>
                        <a:cs typeface="Times New Roman"/>
                      </a:endParaRPr>
                    </a:p>
                  </a:txBody>
                  <a:tcPr marL="44450" marR="44450" marT="0" marB="0" anchor="ctr"/>
                </a:tc>
              </a:tr>
              <a:tr h="379497">
                <a:tc>
                  <a:txBody>
                    <a:bodyPr/>
                    <a:lstStyle/>
                    <a:p>
                      <a:pPr algn="ctr">
                        <a:lnSpc>
                          <a:spcPct val="115000"/>
                        </a:lnSpc>
                        <a:spcAft>
                          <a:spcPts val="0"/>
                        </a:spcAft>
                      </a:pPr>
                      <a:r>
                        <a:rPr lang="es-MX" sz="1400" dirty="0"/>
                        <a:t>1188</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SUBDIRECTOR DE PRIMARIA</a:t>
                      </a:r>
                      <a:endParaRPr lang="en-US" sz="2400" dirty="0">
                        <a:latin typeface="Calibri"/>
                        <a:ea typeface="Calibri"/>
                        <a:cs typeface="Times New Roman"/>
                      </a:endParaRPr>
                    </a:p>
                  </a:txBody>
                  <a:tcPr marL="44450" marR="44450" marT="0" marB="0" anchor="ctr"/>
                </a:tc>
              </a:tr>
              <a:tr h="379497">
                <a:tc>
                  <a:txBody>
                    <a:bodyPr/>
                    <a:lstStyle/>
                    <a:p>
                      <a:pPr algn="ctr">
                        <a:lnSpc>
                          <a:spcPct val="115000"/>
                        </a:lnSpc>
                        <a:spcAft>
                          <a:spcPts val="0"/>
                        </a:spcAft>
                      </a:pPr>
                      <a:r>
                        <a:rPr lang="es-MX" sz="1400" dirty="0"/>
                        <a:t>1073</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DIRECTOR DE PRIMARIA</a:t>
                      </a:r>
                      <a:endParaRPr lang="en-US" sz="2400" dirty="0">
                        <a:latin typeface="Calibri"/>
                        <a:ea typeface="Calibri"/>
                        <a:cs typeface="Times New Roman"/>
                      </a:endParaRPr>
                    </a:p>
                  </a:txBody>
                  <a:tcPr marL="44450" marR="44450" marT="0" marB="0" anchor="ctr"/>
                </a:tc>
              </a:tr>
              <a:tr h="379497">
                <a:tc>
                  <a:txBody>
                    <a:bodyPr/>
                    <a:lstStyle/>
                    <a:p>
                      <a:pPr algn="ctr">
                        <a:lnSpc>
                          <a:spcPct val="115000"/>
                        </a:lnSpc>
                        <a:spcAft>
                          <a:spcPts val="0"/>
                        </a:spcAft>
                      </a:pPr>
                      <a:r>
                        <a:rPr lang="es-MX" sz="1400" dirty="0"/>
                        <a:t>1537</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INSPECTOR DE ZONA</a:t>
                      </a:r>
                      <a:endParaRPr lang="en-US" sz="2400" dirty="0">
                        <a:latin typeface="Calibri"/>
                        <a:ea typeface="Calibri"/>
                        <a:cs typeface="Times New Roman"/>
                      </a:endParaRPr>
                    </a:p>
                  </a:txBody>
                  <a:tcPr marL="44450" marR="44450" marT="0" marB="0" anchor="ctr"/>
                </a:tc>
              </a:tr>
              <a:tr h="467792">
                <a:tc>
                  <a:txBody>
                    <a:bodyPr/>
                    <a:lstStyle/>
                    <a:p>
                      <a:pPr algn="ctr">
                        <a:lnSpc>
                          <a:spcPct val="115000"/>
                        </a:lnSpc>
                        <a:spcAft>
                          <a:spcPts val="0"/>
                        </a:spcAft>
                      </a:pPr>
                      <a:r>
                        <a:rPr lang="es-MX" sz="1400" dirty="0"/>
                        <a:t>1164</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PROFESOR DE EDUCACIÓN BÁSICA PARA ADULTOS NOCTURNA</a:t>
                      </a:r>
                      <a:endParaRPr lang="en-US" sz="2400" dirty="0">
                        <a:latin typeface="Calibri"/>
                        <a:ea typeface="Calibri"/>
                        <a:cs typeface="Times New Roman"/>
                      </a:endParaRPr>
                    </a:p>
                  </a:txBody>
                  <a:tcPr marL="44450" marR="44450" marT="0" marB="0" anchor="ctr"/>
                </a:tc>
              </a:tr>
              <a:tr h="467792">
                <a:tc>
                  <a:txBody>
                    <a:bodyPr/>
                    <a:lstStyle/>
                    <a:p>
                      <a:pPr algn="ctr">
                        <a:lnSpc>
                          <a:spcPct val="115000"/>
                        </a:lnSpc>
                        <a:spcAft>
                          <a:spcPts val="0"/>
                        </a:spcAft>
                      </a:pPr>
                      <a:r>
                        <a:rPr lang="es-MX" sz="1400" dirty="0"/>
                        <a:t>1061</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DIRECTOR DE EDUCACION BÁSICA PARA ADULTOS NOCTURNA</a:t>
                      </a:r>
                      <a:endParaRPr lang="en-US" sz="2400" dirty="0">
                        <a:latin typeface="Calibri"/>
                        <a:ea typeface="Calibri"/>
                        <a:cs typeface="Times New Roman"/>
                      </a:endParaRPr>
                    </a:p>
                  </a:txBody>
                  <a:tcPr marL="44450" marR="44450" marT="0" marB="0" anchor="ctr"/>
                </a:tc>
              </a:tr>
            </a:tbl>
          </a:graphicData>
        </a:graphic>
      </p:graphicFrame>
      <p:graphicFrame>
        <p:nvGraphicFramePr>
          <p:cNvPr id="7" name="6 Tabla"/>
          <p:cNvGraphicFramePr>
            <a:graphicFrameLocks noGrp="1"/>
          </p:cNvGraphicFramePr>
          <p:nvPr/>
        </p:nvGraphicFramePr>
        <p:xfrm>
          <a:off x="223150" y="1327638"/>
          <a:ext cx="4387850" cy="2301175"/>
        </p:xfrm>
        <a:graphic>
          <a:graphicData uri="http://schemas.openxmlformats.org/drawingml/2006/table">
            <a:tbl>
              <a:tblPr firstRow="1" bandRow="1">
                <a:effectLst>
                  <a:outerShdw blurRad="50800" dist="38100" dir="2700000" algn="tl" rotWithShape="0">
                    <a:prstClr val="black">
                      <a:alpha val="40000"/>
                    </a:prstClr>
                  </a:outerShdw>
                </a:effectLst>
                <a:tableStyleId>{1FECB4D8-DB02-4DC6-A0A2-4F2EBAE1DC90}</a:tableStyleId>
              </a:tblPr>
              <a:tblGrid>
                <a:gridCol w="533425"/>
                <a:gridCol w="3854425"/>
              </a:tblGrid>
              <a:tr h="509986">
                <a:tc gridSpan="2">
                  <a:txBody>
                    <a:bodyPr/>
                    <a:lstStyle/>
                    <a:p>
                      <a:pPr marL="0" algn="ctr" defTabSz="914400" rtl="0" eaLnBrk="1" latinLnBrk="0" hangingPunct="1">
                        <a:lnSpc>
                          <a:spcPct val="115000"/>
                        </a:lnSpc>
                        <a:spcAft>
                          <a:spcPts val="0"/>
                        </a:spcAft>
                      </a:pPr>
                      <a:r>
                        <a:rPr lang="es-MX" sz="2400" kern="1200" dirty="0"/>
                        <a:t>Educación Especial</a:t>
                      </a:r>
                      <a:endParaRPr lang="en-US" sz="2400" kern="1200" dirty="0">
                        <a:solidFill>
                          <a:srgbClr val="000000"/>
                        </a:solidFill>
                        <a:latin typeface="Arial"/>
                        <a:ea typeface="Times New Roman"/>
                        <a:cs typeface="Times New Roman"/>
                      </a:endParaRPr>
                    </a:p>
                  </a:txBody>
                  <a:tcPr marL="44450" marR="44450" marT="0" marB="0" anchor="ctr"/>
                </a:tc>
                <a:tc hMerge="1">
                  <a:txBody>
                    <a:bodyPr/>
                    <a:lstStyle/>
                    <a:p>
                      <a:endParaRPr lang="en-US"/>
                    </a:p>
                  </a:txBody>
                  <a:tcPr/>
                </a:tc>
              </a:tr>
              <a:tr h="433487">
                <a:tc>
                  <a:txBody>
                    <a:bodyPr/>
                    <a:lstStyle/>
                    <a:p>
                      <a:pPr algn="ctr">
                        <a:lnSpc>
                          <a:spcPct val="115000"/>
                        </a:lnSpc>
                        <a:spcAft>
                          <a:spcPts val="0"/>
                        </a:spcAft>
                      </a:pPr>
                      <a:r>
                        <a:rPr lang="es-MX" sz="1400" dirty="0"/>
                        <a:t>9006</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MAESTRO PSICÓLOGO ORIENTADOR PARA EDUCACIÓN ESPECIAL</a:t>
                      </a:r>
                      <a:endParaRPr lang="en-US" sz="2400" dirty="0">
                        <a:latin typeface="Calibri"/>
                        <a:ea typeface="Calibri"/>
                        <a:cs typeface="Times New Roman"/>
                      </a:endParaRPr>
                    </a:p>
                  </a:txBody>
                  <a:tcPr marL="44450" marR="44450" marT="0" marB="0" anchor="ctr"/>
                </a:tc>
              </a:tr>
              <a:tr h="433487">
                <a:tc>
                  <a:txBody>
                    <a:bodyPr/>
                    <a:lstStyle/>
                    <a:p>
                      <a:pPr algn="ctr">
                        <a:lnSpc>
                          <a:spcPct val="115000"/>
                        </a:lnSpc>
                        <a:spcAft>
                          <a:spcPts val="0"/>
                        </a:spcAft>
                      </a:pPr>
                      <a:r>
                        <a:rPr lang="es-MX" sz="1400" dirty="0"/>
                        <a:t>9000</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MAESTRO DE EDUCACIÓN ESPECIAL</a:t>
                      </a:r>
                      <a:endParaRPr lang="en-US" sz="2400" dirty="0">
                        <a:latin typeface="Calibri"/>
                        <a:ea typeface="Calibri"/>
                        <a:cs typeface="Times New Roman"/>
                      </a:endParaRPr>
                    </a:p>
                  </a:txBody>
                  <a:tcPr marL="44450" marR="44450" marT="0" marB="0" anchor="ctr"/>
                </a:tc>
              </a:tr>
              <a:tr h="433487">
                <a:tc>
                  <a:txBody>
                    <a:bodyPr/>
                    <a:lstStyle/>
                    <a:p>
                      <a:pPr algn="ctr">
                        <a:lnSpc>
                          <a:spcPct val="115000"/>
                        </a:lnSpc>
                        <a:spcAft>
                          <a:spcPts val="0"/>
                        </a:spcAft>
                      </a:pPr>
                      <a:r>
                        <a:rPr lang="es-MX" sz="1400" dirty="0"/>
                        <a:t>9012</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DIRECTOR DE ESCUELA DE EDUCACIÓN ESPECIAL</a:t>
                      </a:r>
                      <a:endParaRPr lang="en-US" sz="2400" dirty="0">
                        <a:latin typeface="Calibri"/>
                        <a:ea typeface="Calibri"/>
                        <a:cs typeface="Times New Roman"/>
                      </a:endParaRPr>
                    </a:p>
                  </a:txBody>
                  <a:tcPr marL="44450" marR="44450" marT="0" marB="0" anchor="ctr"/>
                </a:tc>
              </a:tr>
              <a:tr h="433487">
                <a:tc>
                  <a:txBody>
                    <a:bodyPr/>
                    <a:lstStyle/>
                    <a:p>
                      <a:pPr algn="ctr">
                        <a:lnSpc>
                          <a:spcPct val="115000"/>
                        </a:lnSpc>
                        <a:spcAft>
                          <a:spcPts val="0"/>
                        </a:spcAft>
                      </a:pPr>
                      <a:r>
                        <a:rPr lang="es-MX" sz="1400" dirty="0"/>
                        <a:t>9018</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SUPERVISOR DE EDUCACIÓN ESPECIAL</a:t>
                      </a:r>
                      <a:endParaRPr lang="en-US" sz="2400" dirty="0">
                        <a:latin typeface="Calibri"/>
                        <a:ea typeface="Calibri"/>
                        <a:cs typeface="Times New Roman"/>
                      </a:endParaRPr>
                    </a:p>
                  </a:txBody>
                  <a:tcPr marL="44450" marR="44450" marT="0" marB="0" anchor="ctr"/>
                </a:tc>
              </a:tr>
            </a:tbl>
          </a:graphicData>
        </a:graphic>
      </p:graphicFrame>
      <p:graphicFrame>
        <p:nvGraphicFramePr>
          <p:cNvPr id="8" name="7 Tabla"/>
          <p:cNvGraphicFramePr>
            <a:graphicFrameLocks noGrp="1"/>
          </p:cNvGraphicFramePr>
          <p:nvPr/>
        </p:nvGraphicFramePr>
        <p:xfrm>
          <a:off x="4768149" y="2613298"/>
          <a:ext cx="3851956" cy="1728099"/>
        </p:xfrm>
        <a:graphic>
          <a:graphicData uri="http://schemas.openxmlformats.org/drawingml/2006/table">
            <a:tbl>
              <a:tblPr firstRow="1" bandRow="1">
                <a:effectLst>
                  <a:outerShdw blurRad="50800" dist="38100" dir="2700000" algn="tl" rotWithShape="0">
                    <a:prstClr val="black">
                      <a:alpha val="40000"/>
                    </a:prstClr>
                  </a:outerShdw>
                </a:effectLst>
                <a:tableStyleId>{1FECB4D8-DB02-4DC6-A0A2-4F2EBAE1DC90}</a:tableStyleId>
              </a:tblPr>
              <a:tblGrid>
                <a:gridCol w="677745"/>
                <a:gridCol w="3174211"/>
              </a:tblGrid>
              <a:tr h="640035">
                <a:tc gridSpan="2">
                  <a:txBody>
                    <a:bodyPr/>
                    <a:lstStyle/>
                    <a:p>
                      <a:pPr algn="ctr">
                        <a:lnSpc>
                          <a:spcPct val="115000"/>
                        </a:lnSpc>
                        <a:spcAft>
                          <a:spcPts val="0"/>
                        </a:spcAft>
                      </a:pPr>
                      <a:r>
                        <a:rPr lang="es-MX" sz="2400" dirty="0"/>
                        <a:t>Educación Física</a:t>
                      </a:r>
                      <a:endParaRPr lang="en-US" sz="4000" dirty="0">
                        <a:solidFill>
                          <a:schemeClr val="bg1"/>
                        </a:solidFill>
                        <a:latin typeface="Calibri"/>
                        <a:ea typeface="Calibri"/>
                        <a:cs typeface="Times New Roman"/>
                      </a:endParaRPr>
                    </a:p>
                  </a:txBody>
                  <a:tcPr marL="44450" marR="44450" marT="0" marB="0" anchor="ctr"/>
                </a:tc>
                <a:tc hMerge="1">
                  <a:txBody>
                    <a:bodyPr/>
                    <a:lstStyle/>
                    <a:p>
                      <a:endParaRPr lang="en-US"/>
                    </a:p>
                  </a:txBody>
                  <a:tcPr/>
                </a:tc>
              </a:tr>
              <a:tr h="544032">
                <a:tc>
                  <a:txBody>
                    <a:bodyPr/>
                    <a:lstStyle/>
                    <a:p>
                      <a:pPr algn="ctr">
                        <a:lnSpc>
                          <a:spcPct val="115000"/>
                        </a:lnSpc>
                        <a:spcAft>
                          <a:spcPts val="0"/>
                        </a:spcAft>
                      </a:pPr>
                      <a:r>
                        <a:rPr lang="es-MX" sz="1400" dirty="0"/>
                        <a:t>9960</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PROFESOR NORMALISTA DE EDUCACIÓN FÍSICA</a:t>
                      </a:r>
                      <a:endParaRPr lang="en-US" sz="2400" dirty="0">
                        <a:latin typeface="Calibri"/>
                        <a:ea typeface="Calibri"/>
                        <a:cs typeface="Times New Roman"/>
                      </a:endParaRPr>
                    </a:p>
                  </a:txBody>
                  <a:tcPr marL="44450" marR="44450" marT="0" marB="0" anchor="ctr"/>
                </a:tc>
              </a:tr>
              <a:tr h="544032">
                <a:tc>
                  <a:txBody>
                    <a:bodyPr/>
                    <a:lstStyle/>
                    <a:p>
                      <a:pPr algn="ctr">
                        <a:lnSpc>
                          <a:spcPct val="115000"/>
                        </a:lnSpc>
                        <a:spcAft>
                          <a:spcPts val="0"/>
                        </a:spcAft>
                      </a:pPr>
                      <a:r>
                        <a:rPr lang="es-MX" sz="1400" dirty="0"/>
                        <a:t>2120</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INSPECTOR GENERAL EDUCACIÓN FÍSICA A</a:t>
                      </a:r>
                      <a:endParaRPr lang="en-US" sz="2400" dirty="0">
                        <a:latin typeface="Calibri"/>
                        <a:ea typeface="Calibri"/>
                        <a:cs typeface="Times New Roman"/>
                      </a:endParaRPr>
                    </a:p>
                  </a:txBody>
                  <a:tcPr marL="44450" marR="44450" marT="0" marB="0" anchor="ctr"/>
                </a:tc>
              </a:tr>
            </a:tbl>
          </a:graphicData>
        </a:graphic>
      </p:graphicFrame>
      <p:graphicFrame>
        <p:nvGraphicFramePr>
          <p:cNvPr id="9" name="8 Tabla"/>
          <p:cNvGraphicFramePr>
            <a:graphicFrameLocks noGrp="1"/>
          </p:cNvGraphicFramePr>
          <p:nvPr/>
        </p:nvGraphicFramePr>
        <p:xfrm>
          <a:off x="190010" y="1077257"/>
          <a:ext cx="4298867" cy="3153201"/>
        </p:xfrm>
        <a:graphic>
          <a:graphicData uri="http://schemas.openxmlformats.org/drawingml/2006/table">
            <a:tbl>
              <a:tblPr firstRow="1" bandRow="1">
                <a:effectLst>
                  <a:outerShdw blurRad="50800" dist="38100" dir="2700000" algn="tl" rotWithShape="0">
                    <a:prstClr val="black">
                      <a:alpha val="40000"/>
                    </a:prstClr>
                  </a:outerShdw>
                </a:effectLst>
                <a:tableStyleId>{1FECB4D8-DB02-4DC6-A0A2-4F2EBAE1DC90}</a:tableStyleId>
              </a:tblPr>
              <a:tblGrid>
                <a:gridCol w="536806"/>
                <a:gridCol w="3762061"/>
              </a:tblGrid>
              <a:tr h="694698">
                <a:tc gridSpan="2">
                  <a:txBody>
                    <a:bodyPr/>
                    <a:lstStyle/>
                    <a:p>
                      <a:pPr algn="ctr">
                        <a:lnSpc>
                          <a:spcPct val="115000"/>
                        </a:lnSpc>
                        <a:spcAft>
                          <a:spcPts val="0"/>
                        </a:spcAft>
                      </a:pPr>
                      <a:r>
                        <a:rPr lang="es-MX" sz="2400" dirty="0"/>
                        <a:t>Educación Secundaria General y Técnica</a:t>
                      </a:r>
                      <a:endParaRPr lang="en-US" sz="4000" dirty="0">
                        <a:latin typeface="Calibri"/>
                        <a:ea typeface="Calibri"/>
                        <a:cs typeface="Times New Roman"/>
                      </a:endParaRPr>
                    </a:p>
                  </a:txBody>
                  <a:tcPr marL="44450" marR="44450" marT="0" marB="0" anchor="ctr"/>
                </a:tc>
                <a:tc hMerge="1">
                  <a:txBody>
                    <a:bodyPr/>
                    <a:lstStyle/>
                    <a:p>
                      <a:endParaRPr lang="en-US"/>
                    </a:p>
                  </a:txBody>
                  <a:tcPr/>
                </a:tc>
              </a:tr>
              <a:tr h="424570">
                <a:tc>
                  <a:txBody>
                    <a:bodyPr/>
                    <a:lstStyle/>
                    <a:p>
                      <a:pPr algn="ctr">
                        <a:lnSpc>
                          <a:spcPct val="115000"/>
                        </a:lnSpc>
                        <a:spcAft>
                          <a:spcPts val="0"/>
                        </a:spcAft>
                      </a:pPr>
                      <a:r>
                        <a:rPr lang="es-MX" sz="1400" dirty="0"/>
                        <a:t>3136</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PROFESOR DE ADIESTRAMIENTO, DE SECUNDARIA GENERAL</a:t>
                      </a:r>
                      <a:endParaRPr lang="en-US" sz="2400" dirty="0">
                        <a:latin typeface="Calibri"/>
                        <a:ea typeface="Calibri"/>
                        <a:cs typeface="Times New Roman"/>
                      </a:endParaRPr>
                    </a:p>
                  </a:txBody>
                  <a:tcPr marL="44450" marR="44450" marT="0" marB="0" anchor="ctr"/>
                </a:tc>
              </a:tr>
              <a:tr h="364245">
                <a:tc>
                  <a:txBody>
                    <a:bodyPr/>
                    <a:lstStyle/>
                    <a:p>
                      <a:pPr algn="ctr">
                        <a:lnSpc>
                          <a:spcPct val="115000"/>
                        </a:lnSpc>
                        <a:spcAft>
                          <a:spcPts val="0"/>
                        </a:spcAft>
                      </a:pPr>
                      <a:r>
                        <a:rPr lang="es-MX" sz="1400" dirty="0"/>
                        <a:t>3244</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PROFESOR DE ENSEÑANZA SECUNDARIA GENERAL</a:t>
                      </a:r>
                      <a:endParaRPr lang="en-US" sz="2400" dirty="0">
                        <a:latin typeface="Calibri"/>
                        <a:ea typeface="Calibri"/>
                        <a:cs typeface="Times New Roman"/>
                      </a:endParaRPr>
                    </a:p>
                  </a:txBody>
                  <a:tcPr marL="44450" marR="44450" marT="0" marB="0" anchor="ctr"/>
                </a:tc>
              </a:tr>
              <a:tr h="364245">
                <a:tc>
                  <a:txBody>
                    <a:bodyPr/>
                    <a:lstStyle/>
                    <a:p>
                      <a:pPr algn="ctr">
                        <a:lnSpc>
                          <a:spcPct val="115000"/>
                        </a:lnSpc>
                        <a:spcAft>
                          <a:spcPts val="0"/>
                        </a:spcAft>
                      </a:pPr>
                      <a:r>
                        <a:rPr lang="es-MX" sz="1400"/>
                        <a:t>9246</a:t>
                      </a:r>
                      <a:endParaRPr lang="en-US" sz="240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PROFESOR DE ENSEÑANZA SECUNDARIA TÉCNICA</a:t>
                      </a:r>
                      <a:endParaRPr lang="en-US" sz="2400" dirty="0">
                        <a:latin typeface="Calibri"/>
                        <a:ea typeface="Calibri"/>
                        <a:cs typeface="Times New Roman"/>
                      </a:endParaRPr>
                    </a:p>
                  </a:txBody>
                  <a:tcPr marL="44450" marR="44450" marT="0" marB="0" anchor="ctr"/>
                </a:tc>
              </a:tr>
              <a:tr h="364245">
                <a:tc>
                  <a:txBody>
                    <a:bodyPr/>
                    <a:lstStyle/>
                    <a:p>
                      <a:pPr algn="ctr">
                        <a:lnSpc>
                          <a:spcPct val="115000"/>
                        </a:lnSpc>
                        <a:spcAft>
                          <a:spcPts val="0"/>
                        </a:spcAft>
                      </a:pPr>
                      <a:r>
                        <a:rPr lang="es-MX" sz="1400"/>
                        <a:t>3638</a:t>
                      </a:r>
                      <a:endParaRPr lang="en-US" sz="240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SUBDIRECTOR SECRETARIO DE SECUNDARIA</a:t>
                      </a:r>
                      <a:endParaRPr lang="en-US" sz="2400" dirty="0">
                        <a:latin typeface="Calibri"/>
                        <a:ea typeface="Calibri"/>
                        <a:cs typeface="Times New Roman"/>
                      </a:endParaRPr>
                    </a:p>
                  </a:txBody>
                  <a:tcPr marL="44450" marR="44450" marT="0" marB="0" anchor="ctr"/>
                </a:tc>
              </a:tr>
              <a:tr h="364245">
                <a:tc>
                  <a:txBody>
                    <a:bodyPr/>
                    <a:lstStyle/>
                    <a:p>
                      <a:pPr algn="ctr">
                        <a:lnSpc>
                          <a:spcPct val="115000"/>
                        </a:lnSpc>
                        <a:spcAft>
                          <a:spcPts val="0"/>
                        </a:spcAft>
                      </a:pPr>
                      <a:r>
                        <a:rPr lang="es-MX" sz="1400"/>
                        <a:t>3632</a:t>
                      </a:r>
                      <a:endParaRPr lang="en-US" sz="240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DIRECTOR DE SECUNDARIA</a:t>
                      </a:r>
                      <a:endParaRPr lang="en-US" sz="2400" dirty="0">
                        <a:latin typeface="Calibri"/>
                        <a:ea typeface="Calibri"/>
                        <a:cs typeface="Times New Roman"/>
                      </a:endParaRPr>
                    </a:p>
                  </a:txBody>
                  <a:tcPr marL="44450" marR="44450" marT="0" marB="0" anchor="ctr"/>
                </a:tc>
              </a:tr>
              <a:tr h="364245">
                <a:tc>
                  <a:txBody>
                    <a:bodyPr/>
                    <a:lstStyle/>
                    <a:p>
                      <a:pPr algn="ctr">
                        <a:lnSpc>
                          <a:spcPct val="115000"/>
                        </a:lnSpc>
                        <a:spcAft>
                          <a:spcPts val="0"/>
                        </a:spcAft>
                      </a:pPr>
                      <a:r>
                        <a:rPr lang="es-MX" sz="1400" dirty="0"/>
                        <a:t>3010</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INSPECTOR GENERAL A</a:t>
                      </a:r>
                      <a:endParaRPr lang="en-US" sz="2400" dirty="0">
                        <a:latin typeface="Calibri"/>
                        <a:ea typeface="Calibri"/>
                        <a:cs typeface="Times New Roman"/>
                      </a:endParaRPr>
                    </a:p>
                  </a:txBody>
                  <a:tcPr marL="44450" marR="44450" marT="0" marB="0" anchor="ctr"/>
                </a:tc>
              </a:tr>
            </a:tbl>
          </a:graphicData>
        </a:graphic>
      </p:graphicFrame>
      <p:graphicFrame>
        <p:nvGraphicFramePr>
          <p:cNvPr id="10" name="9 Tabla"/>
          <p:cNvGraphicFramePr>
            <a:graphicFrameLocks noGrp="1"/>
          </p:cNvGraphicFramePr>
          <p:nvPr/>
        </p:nvGraphicFramePr>
        <p:xfrm>
          <a:off x="4679950" y="2549860"/>
          <a:ext cx="4155291" cy="2221085"/>
        </p:xfrm>
        <a:graphic>
          <a:graphicData uri="http://schemas.openxmlformats.org/drawingml/2006/table">
            <a:tbl>
              <a:tblPr firstRow="1" bandRow="1">
                <a:effectLst>
                  <a:outerShdw blurRad="50800" dist="38100" dir="2700000" algn="tl" rotWithShape="0">
                    <a:prstClr val="black">
                      <a:alpha val="40000"/>
                    </a:prstClr>
                  </a:outerShdw>
                </a:effectLst>
                <a:tableStyleId>{1FECB4D8-DB02-4DC6-A0A2-4F2EBAE1DC90}</a:tableStyleId>
              </a:tblPr>
              <a:tblGrid>
                <a:gridCol w="482317"/>
                <a:gridCol w="3672974"/>
              </a:tblGrid>
              <a:tr h="487424">
                <a:tc gridSpan="2">
                  <a:txBody>
                    <a:bodyPr/>
                    <a:lstStyle/>
                    <a:p>
                      <a:pPr algn="ctr">
                        <a:lnSpc>
                          <a:spcPct val="115000"/>
                        </a:lnSpc>
                        <a:spcAft>
                          <a:spcPts val="0"/>
                        </a:spcAft>
                      </a:pPr>
                      <a:r>
                        <a:rPr lang="es-MX" sz="2400" dirty="0"/>
                        <a:t>Educación Telesecundaria</a:t>
                      </a:r>
                      <a:endParaRPr lang="en-US" sz="4000" dirty="0">
                        <a:latin typeface="Calibri"/>
                        <a:ea typeface="Calibri"/>
                        <a:cs typeface="Times New Roman"/>
                      </a:endParaRPr>
                    </a:p>
                  </a:txBody>
                  <a:tcPr marL="44450" marR="44450" marT="0" marB="0" anchor="ctr"/>
                </a:tc>
                <a:tc hMerge="1">
                  <a:txBody>
                    <a:bodyPr/>
                    <a:lstStyle/>
                    <a:p>
                      <a:endParaRPr lang="en-US"/>
                    </a:p>
                  </a:txBody>
                  <a:tcPr/>
                </a:tc>
              </a:tr>
              <a:tr h="481787">
                <a:tc>
                  <a:txBody>
                    <a:bodyPr/>
                    <a:lstStyle/>
                    <a:p>
                      <a:pPr algn="ctr">
                        <a:lnSpc>
                          <a:spcPct val="115000"/>
                        </a:lnSpc>
                        <a:spcAft>
                          <a:spcPts val="0"/>
                        </a:spcAft>
                      </a:pPr>
                      <a:r>
                        <a:rPr lang="es-MX" sz="1400" dirty="0"/>
                        <a:t>3274</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HORAS DE TELESECUNDARIA PARA FORTALECIMIENTO CURRICULAR</a:t>
                      </a:r>
                      <a:endParaRPr lang="en-US" sz="2400" dirty="0">
                        <a:latin typeface="Calibri"/>
                        <a:ea typeface="Calibri"/>
                        <a:cs typeface="Times New Roman"/>
                      </a:endParaRPr>
                    </a:p>
                  </a:txBody>
                  <a:tcPr marL="44450" marR="44450" marT="0" marB="0" anchor="ctr"/>
                </a:tc>
              </a:tr>
              <a:tr h="414311">
                <a:tc>
                  <a:txBody>
                    <a:bodyPr/>
                    <a:lstStyle/>
                    <a:p>
                      <a:pPr algn="ctr">
                        <a:lnSpc>
                          <a:spcPct val="115000"/>
                        </a:lnSpc>
                        <a:spcAft>
                          <a:spcPts val="0"/>
                        </a:spcAft>
                      </a:pPr>
                      <a:r>
                        <a:rPr lang="es-MX" sz="1400" dirty="0"/>
                        <a:t>3401</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HORAS DE MAESTRO DE TELESECUNDARIA</a:t>
                      </a:r>
                      <a:endParaRPr lang="en-US" sz="2400" dirty="0">
                        <a:latin typeface="Calibri"/>
                        <a:ea typeface="Calibri"/>
                        <a:cs typeface="Times New Roman"/>
                      </a:endParaRPr>
                    </a:p>
                  </a:txBody>
                  <a:tcPr marL="44450" marR="44450" marT="0" marB="0" anchor="ctr"/>
                </a:tc>
              </a:tr>
              <a:tr h="414311">
                <a:tc>
                  <a:txBody>
                    <a:bodyPr/>
                    <a:lstStyle/>
                    <a:p>
                      <a:pPr algn="ctr">
                        <a:lnSpc>
                          <a:spcPct val="115000"/>
                        </a:lnSpc>
                        <a:spcAft>
                          <a:spcPts val="0"/>
                        </a:spcAft>
                      </a:pPr>
                      <a:r>
                        <a:rPr lang="es-MX" sz="1400" dirty="0"/>
                        <a:t>3654</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DIRECTOR, MAESTRO DE TELESECUNDARIA</a:t>
                      </a:r>
                      <a:endParaRPr lang="en-US" sz="2400" dirty="0">
                        <a:latin typeface="Calibri"/>
                        <a:ea typeface="Calibri"/>
                        <a:cs typeface="Times New Roman"/>
                      </a:endParaRPr>
                    </a:p>
                  </a:txBody>
                  <a:tcPr marL="44450" marR="44450" marT="0" marB="0" anchor="ctr"/>
                </a:tc>
              </a:tr>
              <a:tr h="414311">
                <a:tc>
                  <a:txBody>
                    <a:bodyPr/>
                    <a:lstStyle/>
                    <a:p>
                      <a:pPr algn="ctr">
                        <a:lnSpc>
                          <a:spcPct val="115000"/>
                        </a:lnSpc>
                        <a:spcAft>
                          <a:spcPts val="0"/>
                        </a:spcAft>
                      </a:pPr>
                      <a:r>
                        <a:rPr lang="es-MX" sz="1400" dirty="0"/>
                        <a:t>3646</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INSPECTOR DE ZONA DE TELESECUNDARIA</a:t>
                      </a:r>
                      <a:endParaRPr lang="en-US" sz="2400" dirty="0">
                        <a:latin typeface="Calibri"/>
                        <a:ea typeface="Calibri"/>
                        <a:cs typeface="Times New Roman"/>
                      </a:endParaRPr>
                    </a:p>
                  </a:txBody>
                  <a:tcPr marL="44450" marR="44450" marT="0" marB="0" anchor="ctr"/>
                </a:tc>
              </a:tr>
            </a:tbl>
          </a:graphicData>
        </a:graphic>
      </p:graphicFrame>
      <p:sp>
        <p:nvSpPr>
          <p:cNvPr id="11" name="10 CuadroTexto"/>
          <p:cNvSpPr txBox="1"/>
          <p:nvPr/>
        </p:nvSpPr>
        <p:spPr>
          <a:xfrm>
            <a:off x="244551" y="2052085"/>
            <a:ext cx="8208333" cy="1323439"/>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s-MX" sz="4000" b="1"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Educación Básica</a:t>
            </a:r>
          </a:p>
          <a:p>
            <a:pPr algn="ctr"/>
            <a:r>
              <a:rPr lang="es-MX" sz="4000" b="1"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Personal Docente</a:t>
            </a:r>
            <a:endParaRPr lang="es-MX" sz="4000" b="1" dirty="0">
              <a:ln w="9000" cmpd="sng">
                <a:solidFill>
                  <a:srgbClr val="990000"/>
                </a:solidFill>
                <a:prstDash val="solid"/>
              </a:ln>
              <a:solidFill>
                <a:srgbClr val="D5011A"/>
              </a:solidFill>
              <a:effectLst>
                <a:reflection blurRad="12700" stA="28000" endPos="45000" dist="1000" dir="5400000" sy="-100000" algn="bl" rotWithShape="0"/>
              </a:effectLst>
              <a:cs typeface="+mn-cs"/>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1" nodeType="clickEffect">
                                  <p:stCondLst>
                                    <p:cond delay="0"/>
                                  </p:stCondLst>
                                  <p:childTnLst>
                                    <p:anim calcmode="lin" valueType="num">
                                      <p:cBhvr additive="base">
                                        <p:cTn id="6" dur="500"/>
                                        <p:tgtEl>
                                          <p:spTgt spid="11"/>
                                        </p:tgtEl>
                                        <p:attrNameLst>
                                          <p:attrName>ppt_x</p:attrName>
                                        </p:attrNameLst>
                                      </p:cBhvr>
                                      <p:tavLst>
                                        <p:tav tm="0">
                                          <p:val>
                                            <p:strVal val="ppt_x"/>
                                          </p:val>
                                        </p:tav>
                                        <p:tav tm="100000">
                                          <p:val>
                                            <p:strVal val="ppt_x"/>
                                          </p:val>
                                        </p:tav>
                                      </p:tavLst>
                                    </p:anim>
                                    <p:anim calcmode="lin" valueType="num">
                                      <p:cBhvr additive="base">
                                        <p:cTn id="7" dur="500"/>
                                        <p:tgtEl>
                                          <p:spTgt spid="11"/>
                                        </p:tgtEl>
                                        <p:attrNameLst>
                                          <p:attrName>ppt_y</p:attrName>
                                        </p:attrNameLst>
                                      </p:cBhvr>
                                      <p:tavLst>
                                        <p:tav tm="0">
                                          <p:val>
                                            <p:strVal val="ppt_y"/>
                                          </p:val>
                                        </p:tav>
                                        <p:tav tm="100000">
                                          <p:val>
                                            <p:strVal val="1+ppt_h/2"/>
                                          </p:val>
                                        </p:tav>
                                      </p:tavLst>
                                    </p:anim>
                                    <p:set>
                                      <p:cBhvr>
                                        <p:cTn id="8" dur="1" fill="hold">
                                          <p:stCondLst>
                                            <p:cond delay="499"/>
                                          </p:stCondLst>
                                        </p:cTn>
                                        <p:tgtEl>
                                          <p:spTgt spid="11"/>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xit" presetSubtype="4" fill="hold" nodeType="clickEffect">
                                  <p:stCondLst>
                                    <p:cond delay="0"/>
                                  </p:stCondLst>
                                  <p:childTnLst>
                                    <p:anim calcmode="lin" valueType="num">
                                      <p:cBhvr additive="base">
                                        <p:cTn id="22" dur="500"/>
                                        <p:tgtEl>
                                          <p:spTgt spid="5"/>
                                        </p:tgtEl>
                                        <p:attrNameLst>
                                          <p:attrName>ppt_x</p:attrName>
                                        </p:attrNameLst>
                                      </p:cBhvr>
                                      <p:tavLst>
                                        <p:tav tm="0">
                                          <p:val>
                                            <p:strVal val="ppt_x"/>
                                          </p:val>
                                        </p:tav>
                                        <p:tav tm="100000">
                                          <p:val>
                                            <p:strVal val="ppt_x"/>
                                          </p:val>
                                        </p:tav>
                                      </p:tavLst>
                                    </p:anim>
                                    <p:anim calcmode="lin" valueType="num">
                                      <p:cBhvr additive="base">
                                        <p:cTn id="23" dur="500"/>
                                        <p:tgtEl>
                                          <p:spTgt spid="5"/>
                                        </p:tgtEl>
                                        <p:attrNameLst>
                                          <p:attrName>ppt_y</p:attrName>
                                        </p:attrNameLst>
                                      </p:cBhvr>
                                      <p:tavLst>
                                        <p:tav tm="0">
                                          <p:val>
                                            <p:strVal val="ppt_y"/>
                                          </p:val>
                                        </p:tav>
                                        <p:tav tm="100000">
                                          <p:val>
                                            <p:strVal val="1+ppt_h/2"/>
                                          </p:val>
                                        </p:tav>
                                      </p:tavLst>
                                    </p:anim>
                                    <p:set>
                                      <p:cBhvr>
                                        <p:cTn id="24" dur="1" fill="hold">
                                          <p:stCondLst>
                                            <p:cond delay="499"/>
                                          </p:stCondLst>
                                        </p:cTn>
                                        <p:tgtEl>
                                          <p:spTgt spid="5"/>
                                        </p:tgtEl>
                                        <p:attrNameLst>
                                          <p:attrName>style.visibility</p:attrName>
                                        </p:attrNameLst>
                                      </p:cBhvr>
                                      <p:to>
                                        <p:strVal val="hidden"/>
                                      </p:to>
                                    </p:set>
                                  </p:childTnLst>
                                </p:cTn>
                              </p:par>
                              <p:par>
                                <p:cTn id="25" presetID="2" presetClass="exit" presetSubtype="4" fill="hold" nodeType="withEffect">
                                  <p:stCondLst>
                                    <p:cond delay="0"/>
                                  </p:stCondLst>
                                  <p:childTnLst>
                                    <p:anim calcmode="lin" valueType="num">
                                      <p:cBhvr additive="base">
                                        <p:cTn id="26" dur="500"/>
                                        <p:tgtEl>
                                          <p:spTgt spid="6"/>
                                        </p:tgtEl>
                                        <p:attrNameLst>
                                          <p:attrName>ppt_x</p:attrName>
                                        </p:attrNameLst>
                                      </p:cBhvr>
                                      <p:tavLst>
                                        <p:tav tm="0">
                                          <p:val>
                                            <p:strVal val="ppt_x"/>
                                          </p:val>
                                        </p:tav>
                                        <p:tav tm="100000">
                                          <p:val>
                                            <p:strVal val="ppt_x"/>
                                          </p:val>
                                        </p:tav>
                                      </p:tavLst>
                                    </p:anim>
                                    <p:anim calcmode="lin" valueType="num">
                                      <p:cBhvr additive="base">
                                        <p:cTn id="27" dur="500"/>
                                        <p:tgtEl>
                                          <p:spTgt spid="6"/>
                                        </p:tgtEl>
                                        <p:attrNameLst>
                                          <p:attrName>ppt_y</p:attrName>
                                        </p:attrNameLst>
                                      </p:cBhvr>
                                      <p:tavLst>
                                        <p:tav tm="0">
                                          <p:val>
                                            <p:strVal val="ppt_y"/>
                                          </p:val>
                                        </p:tav>
                                        <p:tav tm="100000">
                                          <p:val>
                                            <p:strVal val="1+ppt_h/2"/>
                                          </p:val>
                                        </p:tav>
                                      </p:tavLst>
                                    </p:anim>
                                    <p:set>
                                      <p:cBhvr>
                                        <p:cTn id="28" dur="1" fill="hold">
                                          <p:stCondLst>
                                            <p:cond delay="499"/>
                                          </p:stCondLst>
                                        </p:cTn>
                                        <p:tgtEl>
                                          <p:spTgt spid="6"/>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p:cTn id="33" dur="500" fill="hold"/>
                                        <p:tgtEl>
                                          <p:spTgt spid="7"/>
                                        </p:tgtEl>
                                        <p:attrNameLst>
                                          <p:attrName>ppt_w</p:attrName>
                                        </p:attrNameLst>
                                      </p:cBhvr>
                                      <p:tavLst>
                                        <p:tav tm="0">
                                          <p:val>
                                            <p:fltVal val="0"/>
                                          </p:val>
                                        </p:tav>
                                        <p:tav tm="100000">
                                          <p:val>
                                            <p:strVal val="#ppt_w"/>
                                          </p:val>
                                        </p:tav>
                                      </p:tavLst>
                                    </p:anim>
                                    <p:anim calcmode="lin" valueType="num">
                                      <p:cBhvr>
                                        <p:cTn id="34" dur="500" fill="hold"/>
                                        <p:tgtEl>
                                          <p:spTgt spid="7"/>
                                        </p:tgtEl>
                                        <p:attrNameLst>
                                          <p:attrName>ppt_h</p:attrName>
                                        </p:attrNameLst>
                                      </p:cBhvr>
                                      <p:tavLst>
                                        <p:tav tm="0">
                                          <p:val>
                                            <p:fltVal val="0"/>
                                          </p:val>
                                        </p:tav>
                                        <p:tav tm="100000">
                                          <p:val>
                                            <p:strVal val="#ppt_h"/>
                                          </p:val>
                                        </p:tav>
                                      </p:tavLst>
                                    </p:anim>
                                    <p:animEffect transition="in" filter="fade">
                                      <p:cBhvr>
                                        <p:cTn id="35" dur="500"/>
                                        <p:tgtEl>
                                          <p:spTgt spid="7"/>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0" fill="hold" nodeType="click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p:cTn id="40" dur="500" fill="hold"/>
                                        <p:tgtEl>
                                          <p:spTgt spid="8"/>
                                        </p:tgtEl>
                                        <p:attrNameLst>
                                          <p:attrName>ppt_w</p:attrName>
                                        </p:attrNameLst>
                                      </p:cBhvr>
                                      <p:tavLst>
                                        <p:tav tm="0">
                                          <p:val>
                                            <p:fltVal val="0"/>
                                          </p:val>
                                        </p:tav>
                                        <p:tav tm="100000">
                                          <p:val>
                                            <p:strVal val="#ppt_w"/>
                                          </p:val>
                                        </p:tav>
                                      </p:tavLst>
                                    </p:anim>
                                    <p:anim calcmode="lin" valueType="num">
                                      <p:cBhvr>
                                        <p:cTn id="41" dur="500" fill="hold"/>
                                        <p:tgtEl>
                                          <p:spTgt spid="8"/>
                                        </p:tgtEl>
                                        <p:attrNameLst>
                                          <p:attrName>ppt_h</p:attrName>
                                        </p:attrNameLst>
                                      </p:cBhvr>
                                      <p:tavLst>
                                        <p:tav tm="0">
                                          <p:val>
                                            <p:fltVal val="0"/>
                                          </p:val>
                                        </p:tav>
                                        <p:tav tm="100000">
                                          <p:val>
                                            <p:strVal val="#ppt_h"/>
                                          </p:val>
                                        </p:tav>
                                      </p:tavLst>
                                    </p:anim>
                                    <p:animEffect transition="in" filter="fade">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xit" presetSubtype="4" fill="hold" nodeType="clickEffect">
                                  <p:stCondLst>
                                    <p:cond delay="0"/>
                                  </p:stCondLst>
                                  <p:childTnLst>
                                    <p:anim calcmode="lin" valueType="num">
                                      <p:cBhvr additive="base">
                                        <p:cTn id="46" dur="500"/>
                                        <p:tgtEl>
                                          <p:spTgt spid="7"/>
                                        </p:tgtEl>
                                        <p:attrNameLst>
                                          <p:attrName>ppt_x</p:attrName>
                                        </p:attrNameLst>
                                      </p:cBhvr>
                                      <p:tavLst>
                                        <p:tav tm="0">
                                          <p:val>
                                            <p:strVal val="ppt_x"/>
                                          </p:val>
                                        </p:tav>
                                        <p:tav tm="100000">
                                          <p:val>
                                            <p:strVal val="ppt_x"/>
                                          </p:val>
                                        </p:tav>
                                      </p:tavLst>
                                    </p:anim>
                                    <p:anim calcmode="lin" valueType="num">
                                      <p:cBhvr additive="base">
                                        <p:cTn id="47" dur="500"/>
                                        <p:tgtEl>
                                          <p:spTgt spid="7"/>
                                        </p:tgtEl>
                                        <p:attrNameLst>
                                          <p:attrName>ppt_y</p:attrName>
                                        </p:attrNameLst>
                                      </p:cBhvr>
                                      <p:tavLst>
                                        <p:tav tm="0">
                                          <p:val>
                                            <p:strVal val="ppt_y"/>
                                          </p:val>
                                        </p:tav>
                                        <p:tav tm="100000">
                                          <p:val>
                                            <p:strVal val="1+ppt_h/2"/>
                                          </p:val>
                                        </p:tav>
                                      </p:tavLst>
                                    </p:anim>
                                    <p:set>
                                      <p:cBhvr>
                                        <p:cTn id="48" dur="1" fill="hold">
                                          <p:stCondLst>
                                            <p:cond delay="499"/>
                                          </p:stCondLst>
                                        </p:cTn>
                                        <p:tgtEl>
                                          <p:spTgt spid="7"/>
                                        </p:tgtEl>
                                        <p:attrNameLst>
                                          <p:attrName>style.visibility</p:attrName>
                                        </p:attrNameLst>
                                      </p:cBhvr>
                                      <p:to>
                                        <p:strVal val="hidden"/>
                                      </p:to>
                                    </p:set>
                                  </p:childTnLst>
                                </p:cTn>
                              </p:par>
                              <p:par>
                                <p:cTn id="49" presetID="2" presetClass="exit" presetSubtype="4" fill="hold" nodeType="withEffect">
                                  <p:stCondLst>
                                    <p:cond delay="0"/>
                                  </p:stCondLst>
                                  <p:childTnLst>
                                    <p:anim calcmode="lin" valueType="num">
                                      <p:cBhvr additive="base">
                                        <p:cTn id="50" dur="500"/>
                                        <p:tgtEl>
                                          <p:spTgt spid="8"/>
                                        </p:tgtEl>
                                        <p:attrNameLst>
                                          <p:attrName>ppt_x</p:attrName>
                                        </p:attrNameLst>
                                      </p:cBhvr>
                                      <p:tavLst>
                                        <p:tav tm="0">
                                          <p:val>
                                            <p:strVal val="ppt_x"/>
                                          </p:val>
                                        </p:tav>
                                        <p:tav tm="100000">
                                          <p:val>
                                            <p:strVal val="ppt_x"/>
                                          </p:val>
                                        </p:tav>
                                      </p:tavLst>
                                    </p:anim>
                                    <p:anim calcmode="lin" valueType="num">
                                      <p:cBhvr additive="base">
                                        <p:cTn id="51" dur="500"/>
                                        <p:tgtEl>
                                          <p:spTgt spid="8"/>
                                        </p:tgtEl>
                                        <p:attrNameLst>
                                          <p:attrName>ppt_y</p:attrName>
                                        </p:attrNameLst>
                                      </p:cBhvr>
                                      <p:tavLst>
                                        <p:tav tm="0">
                                          <p:val>
                                            <p:strVal val="ppt_y"/>
                                          </p:val>
                                        </p:tav>
                                        <p:tav tm="100000">
                                          <p:val>
                                            <p:strVal val="1+ppt_h/2"/>
                                          </p:val>
                                        </p:tav>
                                      </p:tavLst>
                                    </p:anim>
                                    <p:set>
                                      <p:cBhvr>
                                        <p:cTn id="52" dur="1" fill="hold">
                                          <p:stCondLst>
                                            <p:cond delay="499"/>
                                          </p:stCondLst>
                                        </p:cTn>
                                        <p:tgtEl>
                                          <p:spTgt spid="8"/>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53" presetClass="entr" presetSubtype="0" fill="hold" nodeType="clickEffect">
                                  <p:stCondLst>
                                    <p:cond delay="0"/>
                                  </p:stCondLst>
                                  <p:childTnLst>
                                    <p:set>
                                      <p:cBhvr>
                                        <p:cTn id="56" dur="1" fill="hold">
                                          <p:stCondLst>
                                            <p:cond delay="0"/>
                                          </p:stCondLst>
                                        </p:cTn>
                                        <p:tgtEl>
                                          <p:spTgt spid="9"/>
                                        </p:tgtEl>
                                        <p:attrNameLst>
                                          <p:attrName>style.visibility</p:attrName>
                                        </p:attrNameLst>
                                      </p:cBhvr>
                                      <p:to>
                                        <p:strVal val="visible"/>
                                      </p:to>
                                    </p:set>
                                    <p:anim calcmode="lin" valueType="num">
                                      <p:cBhvr>
                                        <p:cTn id="57" dur="500" fill="hold"/>
                                        <p:tgtEl>
                                          <p:spTgt spid="9"/>
                                        </p:tgtEl>
                                        <p:attrNameLst>
                                          <p:attrName>ppt_w</p:attrName>
                                        </p:attrNameLst>
                                      </p:cBhvr>
                                      <p:tavLst>
                                        <p:tav tm="0">
                                          <p:val>
                                            <p:fltVal val="0"/>
                                          </p:val>
                                        </p:tav>
                                        <p:tav tm="100000">
                                          <p:val>
                                            <p:strVal val="#ppt_w"/>
                                          </p:val>
                                        </p:tav>
                                      </p:tavLst>
                                    </p:anim>
                                    <p:anim calcmode="lin" valueType="num">
                                      <p:cBhvr>
                                        <p:cTn id="58" dur="500" fill="hold"/>
                                        <p:tgtEl>
                                          <p:spTgt spid="9"/>
                                        </p:tgtEl>
                                        <p:attrNameLst>
                                          <p:attrName>ppt_h</p:attrName>
                                        </p:attrNameLst>
                                      </p:cBhvr>
                                      <p:tavLst>
                                        <p:tav tm="0">
                                          <p:val>
                                            <p:fltVal val="0"/>
                                          </p:val>
                                        </p:tav>
                                        <p:tav tm="100000">
                                          <p:val>
                                            <p:strVal val="#ppt_h"/>
                                          </p:val>
                                        </p:tav>
                                      </p:tavLst>
                                    </p:anim>
                                    <p:animEffect transition="in" filter="fade">
                                      <p:cBhvr>
                                        <p:cTn id="59" dur="500"/>
                                        <p:tgtEl>
                                          <p:spTgt spid="9"/>
                                        </p:tgtEl>
                                      </p:cBhvr>
                                    </p:animEffect>
                                  </p:childTnLst>
                                </p:cTn>
                              </p:par>
                            </p:childTnLst>
                          </p:cTn>
                        </p:par>
                      </p:childTnLst>
                    </p:cTn>
                  </p:par>
                  <p:par>
                    <p:cTn id="60" fill="hold">
                      <p:stCondLst>
                        <p:cond delay="indefinite"/>
                      </p:stCondLst>
                      <p:childTnLst>
                        <p:par>
                          <p:cTn id="61" fill="hold">
                            <p:stCondLst>
                              <p:cond delay="0"/>
                            </p:stCondLst>
                            <p:childTnLst>
                              <p:par>
                                <p:cTn id="62" presetID="53" presetClass="entr" presetSubtype="0" fill="hold" nodeType="clickEffect">
                                  <p:stCondLst>
                                    <p:cond delay="0"/>
                                  </p:stCondLst>
                                  <p:childTnLst>
                                    <p:set>
                                      <p:cBhvr>
                                        <p:cTn id="63" dur="1" fill="hold">
                                          <p:stCondLst>
                                            <p:cond delay="0"/>
                                          </p:stCondLst>
                                        </p:cTn>
                                        <p:tgtEl>
                                          <p:spTgt spid="10"/>
                                        </p:tgtEl>
                                        <p:attrNameLst>
                                          <p:attrName>style.visibility</p:attrName>
                                        </p:attrNameLst>
                                      </p:cBhvr>
                                      <p:to>
                                        <p:strVal val="visible"/>
                                      </p:to>
                                    </p:set>
                                    <p:anim calcmode="lin" valueType="num">
                                      <p:cBhvr>
                                        <p:cTn id="64" dur="500" fill="hold"/>
                                        <p:tgtEl>
                                          <p:spTgt spid="10"/>
                                        </p:tgtEl>
                                        <p:attrNameLst>
                                          <p:attrName>ppt_w</p:attrName>
                                        </p:attrNameLst>
                                      </p:cBhvr>
                                      <p:tavLst>
                                        <p:tav tm="0">
                                          <p:val>
                                            <p:fltVal val="0"/>
                                          </p:val>
                                        </p:tav>
                                        <p:tav tm="100000">
                                          <p:val>
                                            <p:strVal val="#ppt_w"/>
                                          </p:val>
                                        </p:tav>
                                      </p:tavLst>
                                    </p:anim>
                                    <p:anim calcmode="lin" valueType="num">
                                      <p:cBhvr>
                                        <p:cTn id="65" dur="500" fill="hold"/>
                                        <p:tgtEl>
                                          <p:spTgt spid="10"/>
                                        </p:tgtEl>
                                        <p:attrNameLst>
                                          <p:attrName>ppt_h</p:attrName>
                                        </p:attrNameLst>
                                      </p:cBhvr>
                                      <p:tavLst>
                                        <p:tav tm="0">
                                          <p:val>
                                            <p:fltVal val="0"/>
                                          </p:val>
                                        </p:tav>
                                        <p:tav tm="100000">
                                          <p:val>
                                            <p:strVal val="#ppt_h"/>
                                          </p:val>
                                        </p:tav>
                                      </p:tavLst>
                                    </p:anim>
                                    <p:animEffect transition="in" filter="fade">
                                      <p:cBhvr>
                                        <p:cTn id="66" dur="500"/>
                                        <p:tgtEl>
                                          <p:spTgt spid="10"/>
                                        </p:tgtEl>
                                      </p:cBhvr>
                                    </p:animEffect>
                                  </p:childTnLst>
                                </p:cTn>
                              </p:par>
                            </p:childTnLst>
                          </p:cTn>
                        </p:par>
                      </p:childTnLst>
                    </p:cTn>
                  </p:par>
                  <p:par>
                    <p:cTn id="67" fill="hold">
                      <p:stCondLst>
                        <p:cond delay="indefinite"/>
                      </p:stCondLst>
                      <p:childTnLst>
                        <p:par>
                          <p:cTn id="68" fill="hold">
                            <p:stCondLst>
                              <p:cond delay="0"/>
                            </p:stCondLst>
                            <p:childTnLst>
                              <p:par>
                                <p:cTn id="69" presetID="2" presetClass="exit" presetSubtype="4" fill="hold" nodeType="clickEffect">
                                  <p:stCondLst>
                                    <p:cond delay="0"/>
                                  </p:stCondLst>
                                  <p:childTnLst>
                                    <p:anim calcmode="lin" valueType="num">
                                      <p:cBhvr additive="base">
                                        <p:cTn id="70" dur="500"/>
                                        <p:tgtEl>
                                          <p:spTgt spid="9"/>
                                        </p:tgtEl>
                                        <p:attrNameLst>
                                          <p:attrName>ppt_x</p:attrName>
                                        </p:attrNameLst>
                                      </p:cBhvr>
                                      <p:tavLst>
                                        <p:tav tm="0">
                                          <p:val>
                                            <p:strVal val="ppt_x"/>
                                          </p:val>
                                        </p:tav>
                                        <p:tav tm="100000">
                                          <p:val>
                                            <p:strVal val="ppt_x"/>
                                          </p:val>
                                        </p:tav>
                                      </p:tavLst>
                                    </p:anim>
                                    <p:anim calcmode="lin" valueType="num">
                                      <p:cBhvr additive="base">
                                        <p:cTn id="71" dur="500"/>
                                        <p:tgtEl>
                                          <p:spTgt spid="9"/>
                                        </p:tgtEl>
                                        <p:attrNameLst>
                                          <p:attrName>ppt_y</p:attrName>
                                        </p:attrNameLst>
                                      </p:cBhvr>
                                      <p:tavLst>
                                        <p:tav tm="0">
                                          <p:val>
                                            <p:strVal val="ppt_y"/>
                                          </p:val>
                                        </p:tav>
                                        <p:tav tm="100000">
                                          <p:val>
                                            <p:strVal val="1+ppt_h/2"/>
                                          </p:val>
                                        </p:tav>
                                      </p:tavLst>
                                    </p:anim>
                                    <p:set>
                                      <p:cBhvr>
                                        <p:cTn id="72" dur="1" fill="hold">
                                          <p:stCondLst>
                                            <p:cond delay="499"/>
                                          </p:stCondLst>
                                        </p:cTn>
                                        <p:tgtEl>
                                          <p:spTgt spid="9"/>
                                        </p:tgtEl>
                                        <p:attrNameLst>
                                          <p:attrName>style.visibility</p:attrName>
                                        </p:attrNameLst>
                                      </p:cBhvr>
                                      <p:to>
                                        <p:strVal val="hidden"/>
                                      </p:to>
                                    </p:set>
                                  </p:childTnLst>
                                </p:cTn>
                              </p:par>
                              <p:par>
                                <p:cTn id="73" presetID="2" presetClass="exit" presetSubtype="4" fill="hold" nodeType="withEffect">
                                  <p:stCondLst>
                                    <p:cond delay="0"/>
                                  </p:stCondLst>
                                  <p:childTnLst>
                                    <p:anim calcmode="lin" valueType="num">
                                      <p:cBhvr additive="base">
                                        <p:cTn id="74" dur="500"/>
                                        <p:tgtEl>
                                          <p:spTgt spid="10"/>
                                        </p:tgtEl>
                                        <p:attrNameLst>
                                          <p:attrName>ppt_x</p:attrName>
                                        </p:attrNameLst>
                                      </p:cBhvr>
                                      <p:tavLst>
                                        <p:tav tm="0">
                                          <p:val>
                                            <p:strVal val="ppt_x"/>
                                          </p:val>
                                        </p:tav>
                                        <p:tav tm="100000">
                                          <p:val>
                                            <p:strVal val="ppt_x"/>
                                          </p:val>
                                        </p:tav>
                                      </p:tavLst>
                                    </p:anim>
                                    <p:anim calcmode="lin" valueType="num">
                                      <p:cBhvr additive="base">
                                        <p:cTn id="75" dur="500"/>
                                        <p:tgtEl>
                                          <p:spTgt spid="10"/>
                                        </p:tgtEl>
                                        <p:attrNameLst>
                                          <p:attrName>ppt_y</p:attrName>
                                        </p:attrNameLst>
                                      </p:cBhvr>
                                      <p:tavLst>
                                        <p:tav tm="0">
                                          <p:val>
                                            <p:strVal val="ppt_y"/>
                                          </p:val>
                                        </p:tav>
                                        <p:tav tm="100000">
                                          <p:val>
                                            <p:strVal val="1+ppt_h/2"/>
                                          </p:val>
                                        </p:tav>
                                      </p:tavLst>
                                    </p:anim>
                                    <p:set>
                                      <p:cBhvr>
                                        <p:cTn id="76"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4 CuadroTexto"/>
          <p:cNvSpPr txBox="1">
            <a:spLocks noChangeArrowheads="1"/>
          </p:cNvSpPr>
          <p:nvPr/>
        </p:nvSpPr>
        <p:spPr bwMode="auto">
          <a:xfrm>
            <a:off x="277090" y="352713"/>
            <a:ext cx="8484137" cy="45085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defRPr/>
            </a:pP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Catálogo de  Tabuladores y Categorías del Sistema Estatal</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5" name="4 Tabla"/>
          <p:cNvGraphicFramePr>
            <a:graphicFrameLocks noGrp="1"/>
          </p:cNvGraphicFramePr>
          <p:nvPr/>
        </p:nvGraphicFramePr>
        <p:xfrm>
          <a:off x="435904" y="1133102"/>
          <a:ext cx="5703640" cy="4246297"/>
        </p:xfrm>
        <a:graphic>
          <a:graphicData uri="http://schemas.openxmlformats.org/drawingml/2006/table">
            <a:tbl>
              <a:tblPr firstRow="1" bandRow="1">
                <a:effectLst>
                  <a:outerShdw blurRad="50800" dist="38100" dir="2700000" algn="tl" rotWithShape="0">
                    <a:prstClr val="black">
                      <a:alpha val="40000"/>
                    </a:prstClr>
                  </a:outerShdw>
                </a:effectLst>
                <a:tableStyleId>{1FECB4D8-DB02-4DC6-A0A2-4F2EBAE1DC90}</a:tableStyleId>
              </a:tblPr>
              <a:tblGrid>
                <a:gridCol w="693696"/>
                <a:gridCol w="5009944"/>
              </a:tblGrid>
              <a:tr h="78181">
                <a:tc gridSpan="2">
                  <a:txBody>
                    <a:bodyPr/>
                    <a:lstStyle/>
                    <a:p>
                      <a:pPr algn="ctr">
                        <a:lnSpc>
                          <a:spcPct val="115000"/>
                        </a:lnSpc>
                        <a:spcAft>
                          <a:spcPts val="0"/>
                        </a:spcAft>
                      </a:pPr>
                      <a:endParaRPr lang="en-US" sz="800" dirty="0">
                        <a:latin typeface="Calibri"/>
                        <a:ea typeface="Calibri"/>
                        <a:cs typeface="Times New Roman"/>
                      </a:endParaRPr>
                    </a:p>
                  </a:txBody>
                  <a:tcPr marL="44450" marR="44450" marT="0" marB="0" anchor="ctr"/>
                </a:tc>
                <a:tc hMerge="1">
                  <a:txBody>
                    <a:bodyPr/>
                    <a:lstStyle/>
                    <a:p>
                      <a:endParaRPr lang="en-US"/>
                    </a:p>
                  </a:txBody>
                  <a:tcPr/>
                </a:tc>
              </a:tr>
              <a:tr h="286625">
                <a:tc>
                  <a:txBody>
                    <a:bodyPr/>
                    <a:lstStyle/>
                    <a:p>
                      <a:pPr algn="ctr">
                        <a:lnSpc>
                          <a:spcPct val="115000"/>
                        </a:lnSpc>
                        <a:spcAft>
                          <a:spcPts val="0"/>
                        </a:spcAft>
                      </a:pPr>
                      <a:r>
                        <a:rPr lang="es-MX" sz="1400" dirty="0"/>
                        <a:t>1571</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ADMINISTRATIVO ESPECIALIZADO</a:t>
                      </a:r>
                      <a:endParaRPr lang="en-US" sz="2400" dirty="0">
                        <a:latin typeface="Calibri"/>
                        <a:ea typeface="Calibri"/>
                        <a:cs typeface="Times New Roman"/>
                      </a:endParaRPr>
                    </a:p>
                  </a:txBody>
                  <a:tcPr marL="44450" marR="44450" marT="0" marB="0" anchor="ctr"/>
                </a:tc>
              </a:tr>
              <a:tr h="286625">
                <a:tc>
                  <a:txBody>
                    <a:bodyPr/>
                    <a:lstStyle/>
                    <a:p>
                      <a:pPr algn="ctr">
                        <a:lnSpc>
                          <a:spcPct val="115000"/>
                        </a:lnSpc>
                        <a:spcAft>
                          <a:spcPts val="0"/>
                        </a:spcAft>
                      </a:pPr>
                      <a:r>
                        <a:rPr lang="es-MX" sz="1400" dirty="0"/>
                        <a:t>1576</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ASISTENTE BIBLIOTECARIO</a:t>
                      </a:r>
                      <a:endParaRPr lang="en-US" sz="2400" dirty="0">
                        <a:latin typeface="Calibri"/>
                        <a:ea typeface="Calibri"/>
                        <a:cs typeface="Times New Roman"/>
                      </a:endParaRPr>
                    </a:p>
                  </a:txBody>
                  <a:tcPr marL="44450" marR="44450" marT="0" marB="0" anchor="ctr"/>
                </a:tc>
              </a:tr>
              <a:tr h="286625">
                <a:tc>
                  <a:txBody>
                    <a:bodyPr/>
                    <a:lstStyle/>
                    <a:p>
                      <a:pPr algn="ctr">
                        <a:lnSpc>
                          <a:spcPct val="115000"/>
                        </a:lnSpc>
                        <a:spcAft>
                          <a:spcPts val="0"/>
                        </a:spcAft>
                      </a:pPr>
                      <a:r>
                        <a:rPr lang="es-MX" sz="1400" dirty="0"/>
                        <a:t>1025</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ASISTENTE DE SERVICIOS Y MANTENIMIENTO</a:t>
                      </a:r>
                      <a:endParaRPr lang="en-US" sz="2400" dirty="0">
                        <a:latin typeface="Calibri"/>
                        <a:ea typeface="Calibri"/>
                        <a:cs typeface="Times New Roman"/>
                      </a:endParaRPr>
                    </a:p>
                  </a:txBody>
                  <a:tcPr marL="44450" marR="44450" marT="0" marB="0" anchor="ctr"/>
                </a:tc>
              </a:tr>
              <a:tr h="365409">
                <a:tc>
                  <a:txBody>
                    <a:bodyPr/>
                    <a:lstStyle/>
                    <a:p>
                      <a:pPr algn="ctr">
                        <a:lnSpc>
                          <a:spcPct val="115000"/>
                        </a:lnSpc>
                        <a:spcAft>
                          <a:spcPts val="0"/>
                        </a:spcAft>
                      </a:pPr>
                      <a:r>
                        <a:rPr lang="es-MX" sz="1400" dirty="0"/>
                        <a:t>3652</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AUXILIAR ADMINISTRATIVO DEL SUPERVISOR DE TELESECUNDARIA</a:t>
                      </a:r>
                      <a:endParaRPr lang="en-US" sz="2400" dirty="0">
                        <a:latin typeface="Calibri"/>
                        <a:ea typeface="Calibri"/>
                        <a:cs typeface="Times New Roman"/>
                      </a:endParaRPr>
                    </a:p>
                  </a:txBody>
                  <a:tcPr marL="44450" marR="44450" marT="0" marB="0" anchor="ctr"/>
                </a:tc>
              </a:tr>
              <a:tr h="286625">
                <a:tc>
                  <a:txBody>
                    <a:bodyPr/>
                    <a:lstStyle/>
                    <a:p>
                      <a:pPr algn="ctr">
                        <a:lnSpc>
                          <a:spcPct val="115000"/>
                        </a:lnSpc>
                        <a:spcAft>
                          <a:spcPts val="0"/>
                        </a:spcAft>
                      </a:pPr>
                      <a:r>
                        <a:rPr lang="es-MX" sz="1400" dirty="0"/>
                        <a:t>1574</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AUXILIAR DE ADMINISTRADOR</a:t>
                      </a:r>
                      <a:endParaRPr lang="en-US" sz="2400" dirty="0">
                        <a:latin typeface="Calibri"/>
                        <a:ea typeface="Calibri"/>
                        <a:cs typeface="Times New Roman"/>
                      </a:endParaRPr>
                    </a:p>
                  </a:txBody>
                  <a:tcPr marL="44450" marR="44450" marT="0" marB="0" anchor="ctr"/>
                </a:tc>
              </a:tr>
              <a:tr h="301180">
                <a:tc>
                  <a:txBody>
                    <a:bodyPr/>
                    <a:lstStyle/>
                    <a:p>
                      <a:pPr algn="ctr">
                        <a:lnSpc>
                          <a:spcPct val="115000"/>
                        </a:lnSpc>
                        <a:spcAft>
                          <a:spcPts val="0"/>
                        </a:spcAft>
                      </a:pPr>
                      <a:r>
                        <a:rPr lang="es-MX" sz="1400" dirty="0"/>
                        <a:t>1024</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AUXILIAR DE SERVICIOS Y MANTENIMIENTO EN PLANTEL</a:t>
                      </a:r>
                      <a:endParaRPr lang="en-US" sz="2400" dirty="0">
                        <a:latin typeface="Calibri"/>
                        <a:ea typeface="Calibri"/>
                        <a:cs typeface="Times New Roman"/>
                      </a:endParaRPr>
                    </a:p>
                  </a:txBody>
                  <a:tcPr marL="44450" marR="44450" marT="0" marB="0" anchor="ctr"/>
                </a:tc>
              </a:tr>
              <a:tr h="286625">
                <a:tc>
                  <a:txBody>
                    <a:bodyPr/>
                    <a:lstStyle/>
                    <a:p>
                      <a:pPr algn="ctr">
                        <a:lnSpc>
                          <a:spcPct val="115000"/>
                        </a:lnSpc>
                        <a:spcAft>
                          <a:spcPts val="0"/>
                        </a:spcAft>
                      </a:pPr>
                      <a:r>
                        <a:rPr lang="es-MX" sz="1400" dirty="0"/>
                        <a:t>1587</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MECANÓGRAFA</a:t>
                      </a:r>
                      <a:endParaRPr lang="en-US" sz="2400" dirty="0">
                        <a:latin typeface="Calibri"/>
                        <a:ea typeface="Calibri"/>
                        <a:cs typeface="Times New Roman"/>
                      </a:endParaRPr>
                    </a:p>
                  </a:txBody>
                  <a:tcPr marL="44450" marR="44450" marT="0" marB="0" anchor="ctr"/>
                </a:tc>
              </a:tr>
              <a:tr h="286625">
                <a:tc>
                  <a:txBody>
                    <a:bodyPr/>
                    <a:lstStyle/>
                    <a:p>
                      <a:pPr algn="ctr">
                        <a:lnSpc>
                          <a:spcPct val="115000"/>
                        </a:lnSpc>
                        <a:spcAft>
                          <a:spcPts val="0"/>
                        </a:spcAft>
                      </a:pPr>
                      <a:r>
                        <a:rPr lang="es-MX" sz="1400" dirty="0"/>
                        <a:t>3027</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OFICIAL ADMINISTRATIVO</a:t>
                      </a:r>
                      <a:endParaRPr lang="en-US" sz="2400" dirty="0">
                        <a:latin typeface="Calibri"/>
                        <a:ea typeface="Calibri"/>
                        <a:cs typeface="Times New Roman"/>
                      </a:endParaRPr>
                    </a:p>
                  </a:txBody>
                  <a:tcPr marL="44450" marR="44450" marT="0" marB="0" anchor="ctr"/>
                </a:tc>
              </a:tr>
              <a:tr h="286625">
                <a:tc>
                  <a:txBody>
                    <a:bodyPr/>
                    <a:lstStyle/>
                    <a:p>
                      <a:pPr algn="ctr">
                        <a:lnSpc>
                          <a:spcPct val="115000"/>
                        </a:lnSpc>
                        <a:spcAft>
                          <a:spcPts val="0"/>
                        </a:spcAft>
                      </a:pPr>
                      <a:r>
                        <a:rPr lang="es-MX" sz="1400" dirty="0"/>
                        <a:t>1578</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OFICIAL DE SERVICIOS Y MANTENIMIENTO</a:t>
                      </a:r>
                      <a:endParaRPr lang="en-US" sz="2400" dirty="0">
                        <a:latin typeface="Calibri"/>
                        <a:ea typeface="Calibri"/>
                        <a:cs typeface="Times New Roman"/>
                      </a:endParaRPr>
                    </a:p>
                  </a:txBody>
                  <a:tcPr marL="44450" marR="44450" marT="0" marB="0" anchor="ctr"/>
                </a:tc>
              </a:tr>
              <a:tr h="286625">
                <a:tc>
                  <a:txBody>
                    <a:bodyPr/>
                    <a:lstStyle/>
                    <a:p>
                      <a:pPr algn="ctr">
                        <a:lnSpc>
                          <a:spcPct val="115000"/>
                        </a:lnSpc>
                        <a:spcAft>
                          <a:spcPts val="0"/>
                        </a:spcAft>
                      </a:pPr>
                      <a:r>
                        <a:rPr lang="es-MX" sz="1400" dirty="0"/>
                        <a:t>1520</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OPERADOR DE EQUIPO</a:t>
                      </a:r>
                      <a:endParaRPr lang="en-US" sz="2400" dirty="0">
                        <a:latin typeface="Calibri"/>
                        <a:ea typeface="Calibri"/>
                        <a:cs typeface="Times New Roman"/>
                      </a:endParaRPr>
                    </a:p>
                  </a:txBody>
                  <a:tcPr marL="44450" marR="44450" marT="0" marB="0" anchor="ctr"/>
                </a:tc>
              </a:tr>
              <a:tr h="286625">
                <a:tc>
                  <a:txBody>
                    <a:bodyPr/>
                    <a:lstStyle/>
                    <a:p>
                      <a:pPr algn="ctr">
                        <a:lnSpc>
                          <a:spcPct val="115000"/>
                        </a:lnSpc>
                        <a:spcAft>
                          <a:spcPts val="0"/>
                        </a:spcAft>
                      </a:pPr>
                      <a:r>
                        <a:rPr lang="es-MX" sz="1400" dirty="0"/>
                        <a:t>3653</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TAQUIMECANÓGRAFA</a:t>
                      </a:r>
                      <a:endParaRPr lang="en-US" sz="2400" dirty="0">
                        <a:latin typeface="Calibri"/>
                        <a:ea typeface="Calibri"/>
                        <a:cs typeface="Times New Roman"/>
                      </a:endParaRPr>
                    </a:p>
                  </a:txBody>
                  <a:tcPr marL="44450" marR="44450" marT="0" marB="0" anchor="ctr"/>
                </a:tc>
              </a:tr>
              <a:tr h="286625">
                <a:tc>
                  <a:txBody>
                    <a:bodyPr/>
                    <a:lstStyle/>
                    <a:p>
                      <a:pPr algn="ctr">
                        <a:lnSpc>
                          <a:spcPct val="115000"/>
                        </a:lnSpc>
                        <a:spcAft>
                          <a:spcPts val="0"/>
                        </a:spcAft>
                      </a:pPr>
                      <a:r>
                        <a:rPr lang="es-MX" sz="1400" dirty="0"/>
                        <a:t>1579</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CHOFER</a:t>
                      </a:r>
                      <a:endParaRPr lang="en-US" sz="2400" dirty="0">
                        <a:latin typeface="Calibri"/>
                        <a:ea typeface="Calibri"/>
                        <a:cs typeface="Times New Roman"/>
                      </a:endParaRPr>
                    </a:p>
                  </a:txBody>
                  <a:tcPr marL="44450" marR="44450" marT="0" marB="0" anchor="ctr"/>
                </a:tc>
              </a:tr>
              <a:tr h="286625">
                <a:tc>
                  <a:txBody>
                    <a:bodyPr/>
                    <a:lstStyle/>
                    <a:p>
                      <a:pPr algn="ctr">
                        <a:lnSpc>
                          <a:spcPct val="115000"/>
                        </a:lnSpc>
                        <a:spcAft>
                          <a:spcPts val="0"/>
                        </a:spcAft>
                      </a:pPr>
                      <a:r>
                        <a:rPr lang="es-MX" sz="1400" dirty="0"/>
                        <a:t>1580</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CHOFER DE DIRECTOR DE ÁREA</a:t>
                      </a:r>
                      <a:endParaRPr lang="en-US" sz="2400" dirty="0">
                        <a:latin typeface="Calibri"/>
                        <a:ea typeface="Calibri"/>
                        <a:cs typeface="Times New Roman"/>
                      </a:endParaRPr>
                    </a:p>
                  </a:txBody>
                  <a:tcPr marL="44450" marR="44450" marT="0" marB="0" anchor="ctr"/>
                </a:tc>
              </a:tr>
              <a:tr h="286625">
                <a:tc>
                  <a:txBody>
                    <a:bodyPr/>
                    <a:lstStyle/>
                    <a:p>
                      <a:pPr algn="ctr">
                        <a:lnSpc>
                          <a:spcPct val="115000"/>
                        </a:lnSpc>
                        <a:spcAft>
                          <a:spcPts val="0"/>
                        </a:spcAft>
                      </a:pPr>
                      <a:r>
                        <a:rPr lang="es-MX" sz="1400" dirty="0"/>
                        <a:t>1584</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ENFERMERA</a:t>
                      </a:r>
                      <a:endParaRPr lang="en-US" sz="2400" dirty="0">
                        <a:latin typeface="Calibri"/>
                        <a:ea typeface="Calibri"/>
                        <a:cs typeface="Times New Roman"/>
                      </a:endParaRPr>
                    </a:p>
                  </a:txBody>
                  <a:tcPr marL="44450" marR="44450" marT="0" marB="0" anchor="ctr"/>
                </a:tc>
              </a:tr>
            </a:tbl>
          </a:graphicData>
        </a:graphic>
      </p:graphicFrame>
      <p:graphicFrame>
        <p:nvGraphicFramePr>
          <p:cNvPr id="6" name="5 Tabla"/>
          <p:cNvGraphicFramePr>
            <a:graphicFrameLocks noGrp="1"/>
          </p:cNvGraphicFramePr>
          <p:nvPr/>
        </p:nvGraphicFramePr>
        <p:xfrm>
          <a:off x="433588" y="1144725"/>
          <a:ext cx="5723905" cy="4230996"/>
        </p:xfrm>
        <a:graphic>
          <a:graphicData uri="http://schemas.openxmlformats.org/drawingml/2006/table">
            <a:tbl>
              <a:tblPr firstRow="1" bandRow="1">
                <a:effectLst>
                  <a:outerShdw blurRad="50800" dist="38100" dir="2700000" algn="tl" rotWithShape="0">
                    <a:prstClr val="black">
                      <a:alpha val="40000"/>
                    </a:prstClr>
                  </a:outerShdw>
                </a:effectLst>
                <a:tableStyleId>{1FECB4D8-DB02-4DC6-A0A2-4F2EBAE1DC90}</a:tableStyleId>
              </a:tblPr>
              <a:tblGrid>
                <a:gridCol w="948949"/>
                <a:gridCol w="4774956"/>
              </a:tblGrid>
              <a:tr h="148442">
                <a:tc gridSpan="2">
                  <a:txBody>
                    <a:bodyPr/>
                    <a:lstStyle/>
                    <a:p>
                      <a:pPr algn="ctr">
                        <a:lnSpc>
                          <a:spcPct val="115000"/>
                        </a:lnSpc>
                        <a:spcAft>
                          <a:spcPts val="0"/>
                        </a:spcAft>
                      </a:pPr>
                      <a:endParaRPr lang="en-US" sz="800" dirty="0">
                        <a:latin typeface="Calibri"/>
                        <a:ea typeface="Calibri"/>
                        <a:cs typeface="Times New Roman"/>
                      </a:endParaRPr>
                    </a:p>
                  </a:txBody>
                  <a:tcPr marL="44450" marR="44450" marT="0" marB="0" anchor="ctr"/>
                </a:tc>
                <a:tc hMerge="1">
                  <a:txBody>
                    <a:bodyPr/>
                    <a:lstStyle/>
                    <a:p>
                      <a:endParaRPr lang="en-US"/>
                    </a:p>
                  </a:txBody>
                  <a:tcPr/>
                </a:tc>
              </a:tr>
              <a:tr h="291611">
                <a:tc>
                  <a:txBody>
                    <a:bodyPr/>
                    <a:lstStyle/>
                    <a:p>
                      <a:pPr algn="ctr">
                        <a:lnSpc>
                          <a:spcPct val="115000"/>
                        </a:lnSpc>
                        <a:spcAft>
                          <a:spcPts val="0"/>
                        </a:spcAft>
                      </a:pPr>
                      <a:r>
                        <a:rPr lang="es-MX" sz="1400" dirty="0"/>
                        <a:t>1588</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NIÑERA ESPECIALIZADA</a:t>
                      </a:r>
                      <a:endParaRPr lang="en-US" sz="2400" dirty="0">
                        <a:latin typeface="Calibri"/>
                        <a:ea typeface="Calibri"/>
                        <a:cs typeface="Times New Roman"/>
                      </a:endParaRPr>
                    </a:p>
                  </a:txBody>
                  <a:tcPr marL="44450" marR="44450" marT="0" marB="0" anchor="ctr"/>
                </a:tc>
              </a:tr>
              <a:tr h="291611">
                <a:tc>
                  <a:txBody>
                    <a:bodyPr/>
                    <a:lstStyle/>
                    <a:p>
                      <a:pPr algn="ctr">
                        <a:lnSpc>
                          <a:spcPct val="115000"/>
                        </a:lnSpc>
                        <a:spcAft>
                          <a:spcPts val="0"/>
                        </a:spcAft>
                      </a:pPr>
                      <a:r>
                        <a:rPr lang="es-MX" sz="1400" dirty="0"/>
                        <a:t>1589</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SECRETARIA DE APOYO</a:t>
                      </a:r>
                      <a:endParaRPr lang="en-US" sz="2400" dirty="0">
                        <a:latin typeface="Calibri"/>
                        <a:ea typeface="Calibri"/>
                        <a:cs typeface="Times New Roman"/>
                      </a:endParaRPr>
                    </a:p>
                  </a:txBody>
                  <a:tcPr marL="44450" marR="44450" marT="0" marB="0" anchor="ctr"/>
                </a:tc>
              </a:tr>
              <a:tr h="291611">
                <a:tc>
                  <a:txBody>
                    <a:bodyPr/>
                    <a:lstStyle/>
                    <a:p>
                      <a:pPr algn="ctr">
                        <a:lnSpc>
                          <a:spcPct val="115000"/>
                        </a:lnSpc>
                        <a:spcAft>
                          <a:spcPts val="0"/>
                        </a:spcAft>
                      </a:pPr>
                      <a:r>
                        <a:rPr lang="es-MX" sz="1400" dirty="0"/>
                        <a:t>1593</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TÉCNICO BIBLIOTECARIO</a:t>
                      </a:r>
                      <a:endParaRPr lang="en-US" sz="2400" dirty="0">
                        <a:latin typeface="Calibri"/>
                        <a:ea typeface="Calibri"/>
                        <a:cs typeface="Times New Roman"/>
                      </a:endParaRPr>
                    </a:p>
                  </a:txBody>
                  <a:tcPr marL="44450" marR="44450" marT="0" marB="0" anchor="ctr"/>
                </a:tc>
              </a:tr>
              <a:tr h="291611">
                <a:tc>
                  <a:txBody>
                    <a:bodyPr/>
                    <a:lstStyle/>
                    <a:p>
                      <a:pPr algn="ctr">
                        <a:lnSpc>
                          <a:spcPct val="115000"/>
                        </a:lnSpc>
                        <a:spcAft>
                          <a:spcPts val="0"/>
                        </a:spcAft>
                      </a:pPr>
                      <a:r>
                        <a:rPr lang="es-MX" sz="1400" dirty="0"/>
                        <a:t>1590</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SECRETARIA EJECUTIVA "D"</a:t>
                      </a:r>
                      <a:endParaRPr lang="en-US" sz="2400" dirty="0">
                        <a:latin typeface="Calibri"/>
                        <a:ea typeface="Calibri"/>
                        <a:cs typeface="Times New Roman"/>
                      </a:endParaRPr>
                    </a:p>
                  </a:txBody>
                  <a:tcPr marL="44450" marR="44450" marT="0" marB="0" anchor="ctr"/>
                </a:tc>
              </a:tr>
              <a:tr h="291611">
                <a:tc>
                  <a:txBody>
                    <a:bodyPr/>
                    <a:lstStyle/>
                    <a:p>
                      <a:pPr algn="ctr">
                        <a:lnSpc>
                          <a:spcPct val="115000"/>
                        </a:lnSpc>
                        <a:spcAft>
                          <a:spcPts val="0"/>
                        </a:spcAft>
                      </a:pPr>
                      <a:r>
                        <a:rPr lang="es-MX" sz="1400" dirty="0"/>
                        <a:t>1594</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PEDAGOGO ESPECIALIZADO</a:t>
                      </a:r>
                      <a:endParaRPr lang="en-US" sz="2400" dirty="0">
                        <a:latin typeface="Calibri"/>
                        <a:ea typeface="Calibri"/>
                        <a:cs typeface="Times New Roman"/>
                      </a:endParaRPr>
                    </a:p>
                  </a:txBody>
                  <a:tcPr marL="44450" marR="44450" marT="0" marB="0" anchor="ctr"/>
                </a:tc>
              </a:tr>
              <a:tr h="291611">
                <a:tc>
                  <a:txBody>
                    <a:bodyPr/>
                    <a:lstStyle/>
                    <a:p>
                      <a:pPr algn="ctr">
                        <a:lnSpc>
                          <a:spcPct val="115000"/>
                        </a:lnSpc>
                        <a:spcAft>
                          <a:spcPts val="0"/>
                        </a:spcAft>
                      </a:pPr>
                      <a:r>
                        <a:rPr lang="es-MX" sz="1400" dirty="0"/>
                        <a:t>1581</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CHOFER DE SPS</a:t>
                      </a:r>
                      <a:endParaRPr lang="en-US" sz="2400" dirty="0">
                        <a:latin typeface="Calibri"/>
                        <a:ea typeface="Calibri"/>
                        <a:cs typeface="Times New Roman"/>
                      </a:endParaRPr>
                    </a:p>
                  </a:txBody>
                  <a:tcPr marL="44450" marR="44450" marT="0" marB="0" anchor="ctr"/>
                </a:tc>
              </a:tr>
              <a:tr h="291611">
                <a:tc>
                  <a:txBody>
                    <a:bodyPr/>
                    <a:lstStyle/>
                    <a:p>
                      <a:pPr algn="ctr">
                        <a:lnSpc>
                          <a:spcPct val="115000"/>
                        </a:lnSpc>
                        <a:spcAft>
                          <a:spcPts val="0"/>
                        </a:spcAft>
                      </a:pPr>
                      <a:r>
                        <a:rPr lang="es-MX" sz="1400" dirty="0"/>
                        <a:t>1012</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SECRETARIA DE INSPECCIÓN</a:t>
                      </a:r>
                      <a:endParaRPr lang="en-US" sz="2400" dirty="0">
                        <a:latin typeface="Calibri"/>
                        <a:ea typeface="Calibri"/>
                        <a:cs typeface="Times New Roman"/>
                      </a:endParaRPr>
                    </a:p>
                  </a:txBody>
                  <a:tcPr marL="44450" marR="44450" marT="0" marB="0" anchor="ctr"/>
                </a:tc>
              </a:tr>
              <a:tr h="291611">
                <a:tc>
                  <a:txBody>
                    <a:bodyPr/>
                    <a:lstStyle/>
                    <a:p>
                      <a:pPr algn="ctr">
                        <a:lnSpc>
                          <a:spcPct val="115000"/>
                        </a:lnSpc>
                        <a:spcAft>
                          <a:spcPts val="0"/>
                        </a:spcAft>
                      </a:pPr>
                      <a:r>
                        <a:rPr lang="es-MX" sz="1400" dirty="0"/>
                        <a:t>1011</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SECRETARIO L.</a:t>
                      </a:r>
                      <a:endParaRPr lang="en-US" sz="2400" dirty="0">
                        <a:latin typeface="Calibri"/>
                        <a:ea typeface="Calibri"/>
                        <a:cs typeface="Times New Roman"/>
                      </a:endParaRPr>
                    </a:p>
                  </a:txBody>
                  <a:tcPr marL="44450" marR="44450" marT="0" marB="0" anchor="ctr"/>
                </a:tc>
              </a:tr>
              <a:tr h="291611">
                <a:tc>
                  <a:txBody>
                    <a:bodyPr/>
                    <a:lstStyle/>
                    <a:p>
                      <a:pPr algn="ctr">
                        <a:lnSpc>
                          <a:spcPct val="115000"/>
                        </a:lnSpc>
                        <a:spcAft>
                          <a:spcPts val="0"/>
                        </a:spcAft>
                      </a:pPr>
                      <a:r>
                        <a:rPr lang="es-MX" sz="1400" dirty="0"/>
                        <a:t>1573</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ANALISTA PROFESIONAL</a:t>
                      </a:r>
                      <a:endParaRPr lang="en-US" sz="2400" dirty="0">
                        <a:latin typeface="Calibri"/>
                        <a:ea typeface="Calibri"/>
                        <a:cs typeface="Times New Roman"/>
                      </a:endParaRPr>
                    </a:p>
                  </a:txBody>
                  <a:tcPr marL="44450" marR="44450" marT="0" marB="0" anchor="ctr"/>
                </a:tc>
              </a:tr>
              <a:tr h="291611">
                <a:tc>
                  <a:txBody>
                    <a:bodyPr/>
                    <a:lstStyle/>
                    <a:p>
                      <a:pPr algn="ctr">
                        <a:lnSpc>
                          <a:spcPct val="115000"/>
                        </a:lnSpc>
                        <a:spcAft>
                          <a:spcPts val="0"/>
                        </a:spcAft>
                      </a:pPr>
                      <a:r>
                        <a:rPr lang="es-MX" sz="1400" dirty="0"/>
                        <a:t>1595</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ESPECIALISTA TÉCNICO</a:t>
                      </a:r>
                      <a:endParaRPr lang="en-US" sz="2400" dirty="0">
                        <a:latin typeface="Calibri"/>
                        <a:ea typeface="Calibri"/>
                        <a:cs typeface="Times New Roman"/>
                      </a:endParaRPr>
                    </a:p>
                  </a:txBody>
                  <a:tcPr marL="44450" marR="44450" marT="0" marB="0" anchor="ctr"/>
                </a:tc>
              </a:tr>
              <a:tr h="291611">
                <a:tc>
                  <a:txBody>
                    <a:bodyPr/>
                    <a:lstStyle/>
                    <a:p>
                      <a:pPr algn="ctr">
                        <a:lnSpc>
                          <a:spcPct val="115000"/>
                        </a:lnSpc>
                        <a:spcAft>
                          <a:spcPts val="0"/>
                        </a:spcAft>
                      </a:pPr>
                      <a:r>
                        <a:rPr lang="es-MX" sz="1400" dirty="0"/>
                        <a:t>1572</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ANALISTA ADMINISTRATIVO</a:t>
                      </a:r>
                      <a:endParaRPr lang="en-US" sz="2400" dirty="0">
                        <a:latin typeface="Calibri"/>
                        <a:ea typeface="Calibri"/>
                        <a:cs typeface="Times New Roman"/>
                      </a:endParaRPr>
                    </a:p>
                  </a:txBody>
                  <a:tcPr marL="44450" marR="44450" marT="0" marB="0" anchor="ctr"/>
                </a:tc>
              </a:tr>
              <a:tr h="291611">
                <a:tc>
                  <a:txBody>
                    <a:bodyPr/>
                    <a:lstStyle/>
                    <a:p>
                      <a:pPr algn="ctr">
                        <a:lnSpc>
                          <a:spcPct val="115000"/>
                        </a:lnSpc>
                        <a:spcAft>
                          <a:spcPts val="0"/>
                        </a:spcAft>
                      </a:pPr>
                      <a:r>
                        <a:rPr lang="es-MX" sz="1400" dirty="0"/>
                        <a:t>3009</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DIRECTOR</a:t>
                      </a:r>
                      <a:endParaRPr lang="en-US" sz="2400" dirty="0">
                        <a:latin typeface="Calibri"/>
                        <a:ea typeface="Calibri"/>
                        <a:cs typeface="Times New Roman"/>
                      </a:endParaRPr>
                    </a:p>
                  </a:txBody>
                  <a:tcPr marL="44450" marR="44450" marT="0" marB="0" anchor="ctr"/>
                </a:tc>
              </a:tr>
              <a:tr h="291611">
                <a:tc>
                  <a:txBody>
                    <a:bodyPr/>
                    <a:lstStyle/>
                    <a:p>
                      <a:pPr algn="ctr">
                        <a:lnSpc>
                          <a:spcPct val="115000"/>
                        </a:lnSpc>
                        <a:spcAft>
                          <a:spcPts val="0"/>
                        </a:spcAft>
                      </a:pPr>
                      <a:r>
                        <a:rPr lang="es-MX" sz="1400" dirty="0"/>
                        <a:t>9997</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DIRECTOR "F" DIRECTOR</a:t>
                      </a:r>
                      <a:endParaRPr lang="en-US" sz="2400" dirty="0">
                        <a:latin typeface="Calibri"/>
                        <a:ea typeface="Calibri"/>
                        <a:cs typeface="Times New Roman"/>
                      </a:endParaRPr>
                    </a:p>
                  </a:txBody>
                  <a:tcPr marL="44450" marR="44450" marT="0" marB="0" anchor="ctr"/>
                </a:tc>
              </a:tr>
              <a:tr h="291611">
                <a:tc>
                  <a:txBody>
                    <a:bodyPr/>
                    <a:lstStyle/>
                    <a:p>
                      <a:pPr algn="ctr">
                        <a:lnSpc>
                          <a:spcPct val="115000"/>
                        </a:lnSpc>
                        <a:spcAft>
                          <a:spcPts val="0"/>
                        </a:spcAft>
                      </a:pPr>
                      <a:r>
                        <a:rPr lang="es-MX" sz="1400" dirty="0"/>
                        <a:t>1535</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JEFE "N"</a:t>
                      </a:r>
                      <a:endParaRPr lang="en-US" sz="2400" dirty="0">
                        <a:latin typeface="Calibri"/>
                        <a:ea typeface="Calibri"/>
                        <a:cs typeface="Times New Roman"/>
                      </a:endParaRPr>
                    </a:p>
                  </a:txBody>
                  <a:tcPr marL="44450" marR="44450" marT="0" marB="0" anchor="ctr"/>
                </a:tc>
              </a:tr>
            </a:tbl>
          </a:graphicData>
        </a:graphic>
      </p:graphicFrame>
      <p:graphicFrame>
        <p:nvGraphicFramePr>
          <p:cNvPr id="7" name="6 Tabla"/>
          <p:cNvGraphicFramePr>
            <a:graphicFrameLocks noGrp="1"/>
          </p:cNvGraphicFramePr>
          <p:nvPr/>
        </p:nvGraphicFramePr>
        <p:xfrm>
          <a:off x="434514" y="1134592"/>
          <a:ext cx="5762748" cy="4258907"/>
        </p:xfrm>
        <a:graphic>
          <a:graphicData uri="http://schemas.openxmlformats.org/drawingml/2006/table">
            <a:tbl>
              <a:tblPr firstRow="1" bandRow="1">
                <a:effectLst>
                  <a:outerShdw blurRad="50800" dist="38100" dir="2700000" algn="tl" rotWithShape="0">
                    <a:prstClr val="black">
                      <a:alpha val="40000"/>
                    </a:prstClr>
                  </a:outerShdw>
                </a:effectLst>
                <a:tableStyleId>{1FECB4D8-DB02-4DC6-A0A2-4F2EBAE1DC90}</a:tableStyleId>
              </a:tblPr>
              <a:tblGrid>
                <a:gridCol w="1005260"/>
                <a:gridCol w="4757488"/>
              </a:tblGrid>
              <a:tr h="125436">
                <a:tc gridSpan="2">
                  <a:txBody>
                    <a:bodyPr/>
                    <a:lstStyle/>
                    <a:p>
                      <a:pPr algn="ctr">
                        <a:lnSpc>
                          <a:spcPct val="115000"/>
                        </a:lnSpc>
                        <a:spcAft>
                          <a:spcPts val="0"/>
                        </a:spcAft>
                      </a:pPr>
                      <a:endParaRPr lang="en-US" sz="800" dirty="0">
                        <a:latin typeface="Calibri"/>
                        <a:ea typeface="Calibri"/>
                        <a:cs typeface="Times New Roman"/>
                      </a:endParaRPr>
                    </a:p>
                  </a:txBody>
                  <a:tcPr marL="44450" marR="44450" marT="0" marB="0" anchor="ctr"/>
                </a:tc>
                <a:tc hMerge="1">
                  <a:txBody>
                    <a:bodyPr/>
                    <a:lstStyle/>
                    <a:p>
                      <a:endParaRPr lang="en-US"/>
                    </a:p>
                  </a:txBody>
                  <a:tcPr/>
                </a:tc>
              </a:tr>
              <a:tr h="316823">
                <a:tc>
                  <a:txBody>
                    <a:bodyPr/>
                    <a:lstStyle/>
                    <a:p>
                      <a:pPr algn="ctr">
                        <a:lnSpc>
                          <a:spcPct val="115000"/>
                        </a:lnSpc>
                        <a:spcAft>
                          <a:spcPts val="0"/>
                        </a:spcAft>
                      </a:pPr>
                      <a:r>
                        <a:rPr lang="es-MX" sz="1400" dirty="0"/>
                        <a:t>9998</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JEFE "O" SUBDIRECTOR</a:t>
                      </a:r>
                      <a:endParaRPr lang="en-US" sz="2400" dirty="0">
                        <a:latin typeface="Calibri"/>
                        <a:ea typeface="Calibri"/>
                        <a:cs typeface="Times New Roman"/>
                      </a:endParaRPr>
                    </a:p>
                  </a:txBody>
                  <a:tcPr marL="44450" marR="44450" marT="0" marB="0" anchor="ctr"/>
                </a:tc>
              </a:tr>
              <a:tr h="316823">
                <a:tc>
                  <a:txBody>
                    <a:bodyPr/>
                    <a:lstStyle/>
                    <a:p>
                      <a:pPr algn="ctr">
                        <a:lnSpc>
                          <a:spcPct val="115000"/>
                        </a:lnSpc>
                        <a:spcAft>
                          <a:spcPts val="0"/>
                        </a:spcAft>
                      </a:pPr>
                      <a:r>
                        <a:rPr lang="es-MX" sz="1400" dirty="0"/>
                        <a:t>1522</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SECRETARIO DE DESPACHO</a:t>
                      </a:r>
                      <a:endParaRPr lang="en-US" sz="2400" dirty="0">
                        <a:latin typeface="Calibri"/>
                        <a:ea typeface="Calibri"/>
                        <a:cs typeface="Times New Roman"/>
                      </a:endParaRPr>
                    </a:p>
                  </a:txBody>
                  <a:tcPr marL="44450" marR="44450" marT="0" marB="0" anchor="ctr"/>
                </a:tc>
              </a:tr>
              <a:tr h="316823">
                <a:tc>
                  <a:txBody>
                    <a:bodyPr/>
                    <a:lstStyle/>
                    <a:p>
                      <a:pPr algn="ctr">
                        <a:lnSpc>
                          <a:spcPct val="115000"/>
                        </a:lnSpc>
                        <a:spcAft>
                          <a:spcPts val="0"/>
                        </a:spcAft>
                      </a:pPr>
                      <a:r>
                        <a:rPr lang="es-MX" sz="1400" dirty="0"/>
                        <a:t>3038</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SUBDIRECTOR DE ÁREA</a:t>
                      </a:r>
                      <a:endParaRPr lang="en-US" sz="2400" dirty="0">
                        <a:latin typeface="Calibri"/>
                        <a:ea typeface="Calibri"/>
                        <a:cs typeface="Times New Roman"/>
                      </a:endParaRPr>
                    </a:p>
                  </a:txBody>
                  <a:tcPr marL="44450" marR="44450" marT="0" marB="0" anchor="ctr"/>
                </a:tc>
              </a:tr>
              <a:tr h="316823">
                <a:tc>
                  <a:txBody>
                    <a:bodyPr/>
                    <a:lstStyle/>
                    <a:p>
                      <a:pPr algn="ctr">
                        <a:lnSpc>
                          <a:spcPct val="115000"/>
                        </a:lnSpc>
                        <a:spcAft>
                          <a:spcPts val="0"/>
                        </a:spcAft>
                      </a:pPr>
                      <a:r>
                        <a:rPr lang="es-MX" sz="1400" dirty="0"/>
                        <a:t>9996</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SUBSECRETARIO "A" SECRETARIO</a:t>
                      </a:r>
                      <a:endParaRPr lang="en-US" sz="2400" dirty="0">
                        <a:latin typeface="Calibri"/>
                        <a:ea typeface="Calibri"/>
                        <a:cs typeface="Times New Roman"/>
                      </a:endParaRPr>
                    </a:p>
                  </a:txBody>
                  <a:tcPr marL="44450" marR="44450" marT="0" marB="0" anchor="ctr"/>
                </a:tc>
              </a:tr>
              <a:tr h="316823">
                <a:tc>
                  <a:txBody>
                    <a:bodyPr/>
                    <a:lstStyle/>
                    <a:p>
                      <a:pPr algn="ctr">
                        <a:lnSpc>
                          <a:spcPct val="115000"/>
                        </a:lnSpc>
                        <a:spcAft>
                          <a:spcPts val="0"/>
                        </a:spcAft>
                      </a:pPr>
                      <a:r>
                        <a:rPr lang="es-MX" sz="1400" dirty="0"/>
                        <a:t>1596</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TÉCNICO ESPECIALIZADO</a:t>
                      </a:r>
                      <a:endParaRPr lang="en-US" sz="2400" dirty="0">
                        <a:latin typeface="Calibri"/>
                        <a:ea typeface="Calibri"/>
                        <a:cs typeface="Times New Roman"/>
                      </a:endParaRPr>
                    </a:p>
                  </a:txBody>
                  <a:tcPr marL="44450" marR="44450" marT="0" marB="0" anchor="ctr"/>
                </a:tc>
              </a:tr>
              <a:tr h="316823">
                <a:tc>
                  <a:txBody>
                    <a:bodyPr/>
                    <a:lstStyle/>
                    <a:p>
                      <a:pPr algn="ctr">
                        <a:lnSpc>
                          <a:spcPct val="115000"/>
                        </a:lnSpc>
                        <a:spcAft>
                          <a:spcPts val="0"/>
                        </a:spcAft>
                      </a:pPr>
                      <a:r>
                        <a:rPr lang="es-MX" sz="1400" dirty="0"/>
                        <a:t>1597</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TÉCNICO SUPERIOR</a:t>
                      </a:r>
                      <a:endParaRPr lang="en-US" sz="2400" dirty="0">
                        <a:latin typeface="Calibri"/>
                        <a:ea typeface="Calibri"/>
                        <a:cs typeface="Times New Roman"/>
                      </a:endParaRPr>
                    </a:p>
                  </a:txBody>
                  <a:tcPr marL="44450" marR="44450" marT="0" marB="0" anchor="ctr"/>
                </a:tc>
              </a:tr>
              <a:tr h="316823">
                <a:tc>
                  <a:txBody>
                    <a:bodyPr/>
                    <a:lstStyle/>
                    <a:p>
                      <a:pPr algn="ctr">
                        <a:lnSpc>
                          <a:spcPct val="115000"/>
                        </a:lnSpc>
                        <a:spcAft>
                          <a:spcPts val="0"/>
                        </a:spcAft>
                      </a:pPr>
                      <a:r>
                        <a:rPr lang="es-MX" sz="1400" dirty="0"/>
                        <a:t>3031</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TRABAJADORA SOCIAL</a:t>
                      </a:r>
                      <a:endParaRPr lang="en-US" sz="2400" dirty="0">
                        <a:latin typeface="Calibri"/>
                        <a:ea typeface="Calibri"/>
                        <a:cs typeface="Times New Roman"/>
                      </a:endParaRPr>
                    </a:p>
                  </a:txBody>
                  <a:tcPr marL="44450" marR="44450" marT="0" marB="0" anchor="ctr"/>
                </a:tc>
              </a:tr>
              <a:tr h="316823">
                <a:tc>
                  <a:txBody>
                    <a:bodyPr/>
                    <a:lstStyle/>
                    <a:p>
                      <a:pPr algn="ctr">
                        <a:lnSpc>
                          <a:spcPct val="115000"/>
                        </a:lnSpc>
                        <a:spcAft>
                          <a:spcPts val="0"/>
                        </a:spcAft>
                      </a:pPr>
                      <a:r>
                        <a:rPr lang="es-MX" sz="1400" dirty="0"/>
                        <a:t>1582</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DIRECTOR DE ÁREA</a:t>
                      </a:r>
                      <a:endParaRPr lang="en-US" sz="2400" dirty="0">
                        <a:latin typeface="Calibri"/>
                        <a:ea typeface="Calibri"/>
                        <a:cs typeface="Times New Roman"/>
                      </a:endParaRPr>
                    </a:p>
                  </a:txBody>
                  <a:tcPr marL="44450" marR="44450" marT="0" marB="0" anchor="ctr"/>
                </a:tc>
              </a:tr>
              <a:tr h="316823">
                <a:tc>
                  <a:txBody>
                    <a:bodyPr/>
                    <a:lstStyle/>
                    <a:p>
                      <a:pPr algn="ctr">
                        <a:lnSpc>
                          <a:spcPct val="115000"/>
                        </a:lnSpc>
                        <a:spcAft>
                          <a:spcPts val="0"/>
                        </a:spcAft>
                      </a:pPr>
                      <a:r>
                        <a:rPr lang="es-MX" sz="1400" dirty="0"/>
                        <a:t>1583</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DIRECTOR GENERAL</a:t>
                      </a:r>
                      <a:endParaRPr lang="en-US" sz="2400" dirty="0">
                        <a:latin typeface="Calibri"/>
                        <a:ea typeface="Calibri"/>
                        <a:cs typeface="Times New Roman"/>
                      </a:endParaRPr>
                    </a:p>
                  </a:txBody>
                  <a:tcPr marL="44450" marR="44450" marT="0" marB="0" anchor="ctr"/>
                </a:tc>
              </a:tr>
              <a:tr h="316823">
                <a:tc>
                  <a:txBody>
                    <a:bodyPr/>
                    <a:lstStyle/>
                    <a:p>
                      <a:pPr algn="ctr">
                        <a:lnSpc>
                          <a:spcPct val="115000"/>
                        </a:lnSpc>
                        <a:spcAft>
                          <a:spcPts val="0"/>
                        </a:spcAft>
                      </a:pPr>
                      <a:r>
                        <a:rPr lang="es-MX" sz="1400" dirty="0"/>
                        <a:t>1585</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JEFE DE DEPARTAMENTO</a:t>
                      </a:r>
                      <a:endParaRPr lang="en-US" sz="2400" dirty="0">
                        <a:latin typeface="Calibri"/>
                        <a:ea typeface="Calibri"/>
                        <a:cs typeface="Times New Roman"/>
                      </a:endParaRPr>
                    </a:p>
                  </a:txBody>
                  <a:tcPr marL="44450" marR="44450" marT="0" marB="0" anchor="ctr"/>
                </a:tc>
              </a:tr>
              <a:tr h="316823">
                <a:tc>
                  <a:txBody>
                    <a:bodyPr/>
                    <a:lstStyle/>
                    <a:p>
                      <a:pPr algn="ctr">
                        <a:lnSpc>
                          <a:spcPct val="115000"/>
                        </a:lnSpc>
                        <a:spcAft>
                          <a:spcPts val="0"/>
                        </a:spcAft>
                      </a:pPr>
                      <a:r>
                        <a:rPr lang="es-MX" sz="1400" dirty="0"/>
                        <a:t>1586</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JEFE DE OFICINA</a:t>
                      </a:r>
                      <a:endParaRPr lang="en-US" sz="2400" dirty="0">
                        <a:latin typeface="Calibri"/>
                        <a:ea typeface="Calibri"/>
                        <a:cs typeface="Times New Roman"/>
                      </a:endParaRPr>
                    </a:p>
                  </a:txBody>
                  <a:tcPr marL="44450" marR="44450" marT="0" marB="0" anchor="ctr"/>
                </a:tc>
              </a:tr>
              <a:tr h="316823">
                <a:tc>
                  <a:txBody>
                    <a:bodyPr/>
                    <a:lstStyle/>
                    <a:p>
                      <a:pPr algn="ctr">
                        <a:lnSpc>
                          <a:spcPct val="115000"/>
                        </a:lnSpc>
                        <a:spcAft>
                          <a:spcPts val="0"/>
                        </a:spcAft>
                      </a:pPr>
                      <a:r>
                        <a:rPr lang="es-MX" sz="1400" dirty="0"/>
                        <a:t>9999</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PSICÓLOGO</a:t>
                      </a:r>
                      <a:endParaRPr lang="en-US" sz="2400" dirty="0">
                        <a:latin typeface="Calibri"/>
                        <a:ea typeface="Calibri"/>
                        <a:cs typeface="Times New Roman"/>
                      </a:endParaRPr>
                    </a:p>
                  </a:txBody>
                  <a:tcPr marL="44450" marR="44450" marT="0" marB="0" anchor="ctr"/>
                </a:tc>
              </a:tr>
              <a:tr h="316823">
                <a:tc>
                  <a:txBody>
                    <a:bodyPr/>
                    <a:lstStyle/>
                    <a:p>
                      <a:pPr algn="ctr">
                        <a:lnSpc>
                          <a:spcPct val="115000"/>
                        </a:lnSpc>
                        <a:spcAft>
                          <a:spcPts val="0"/>
                        </a:spcAft>
                      </a:pPr>
                      <a:r>
                        <a:rPr lang="es-MX" sz="1400" dirty="0"/>
                        <a:t>1591</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SUBDIRECTOR DE ÁREA</a:t>
                      </a:r>
                      <a:endParaRPr lang="en-US" sz="2400" dirty="0">
                        <a:latin typeface="Calibri"/>
                        <a:ea typeface="Calibri"/>
                        <a:cs typeface="Times New Roman"/>
                      </a:endParaRPr>
                    </a:p>
                  </a:txBody>
                  <a:tcPr marL="44450" marR="44450" marT="0" marB="0" anchor="ctr"/>
                </a:tc>
              </a:tr>
            </a:tbl>
          </a:graphicData>
        </a:graphic>
      </p:graphicFrame>
      <p:sp>
        <p:nvSpPr>
          <p:cNvPr id="4" name="3 CuadroTexto"/>
          <p:cNvSpPr txBox="1"/>
          <p:nvPr/>
        </p:nvSpPr>
        <p:spPr>
          <a:xfrm>
            <a:off x="340087" y="2052085"/>
            <a:ext cx="8208333" cy="193899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s-MX" sz="4000" b="1"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Educación Básica</a:t>
            </a:r>
          </a:p>
          <a:p>
            <a:pPr algn="ctr"/>
            <a:r>
              <a:rPr lang="es-MX" sz="4000" b="1"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Personal de Apoyo y Asistencia a la Educación</a:t>
            </a:r>
            <a:endParaRPr lang="es-MX" sz="4000" b="1" dirty="0">
              <a:ln w="9000" cmpd="sng">
                <a:solidFill>
                  <a:srgbClr val="990000"/>
                </a:solidFill>
                <a:prstDash val="solid"/>
              </a:ln>
              <a:solidFill>
                <a:srgbClr val="D5011A"/>
              </a:solidFill>
              <a:effectLst>
                <a:reflection blurRad="12700" stA="28000" endPos="45000" dist="1000" dir="5400000" sy="-100000" algn="bl" rotWithShape="0"/>
              </a:effectLst>
              <a:cs typeface="+mn-cs"/>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1"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xit" presetSubtype="4" fill="hold" nodeType="clickEffect">
                                  <p:stCondLst>
                                    <p:cond delay="0"/>
                                  </p:stCondLst>
                                  <p:childTnLst>
                                    <p:anim calcmode="lin" valueType="num">
                                      <p:cBhvr additive="base">
                                        <p:cTn id="19" dur="500"/>
                                        <p:tgtEl>
                                          <p:spTgt spid="5"/>
                                        </p:tgtEl>
                                        <p:attrNameLst>
                                          <p:attrName>ppt_x</p:attrName>
                                        </p:attrNameLst>
                                      </p:cBhvr>
                                      <p:tavLst>
                                        <p:tav tm="0">
                                          <p:val>
                                            <p:strVal val="ppt_x"/>
                                          </p:val>
                                        </p:tav>
                                        <p:tav tm="100000">
                                          <p:val>
                                            <p:strVal val="ppt_x"/>
                                          </p:val>
                                        </p:tav>
                                      </p:tavLst>
                                    </p:anim>
                                    <p:anim calcmode="lin" valueType="num">
                                      <p:cBhvr additive="base">
                                        <p:cTn id="20" dur="500"/>
                                        <p:tgtEl>
                                          <p:spTgt spid="5"/>
                                        </p:tgtEl>
                                        <p:attrNameLst>
                                          <p:attrName>ppt_y</p:attrName>
                                        </p:attrNameLst>
                                      </p:cBhvr>
                                      <p:tavLst>
                                        <p:tav tm="0">
                                          <p:val>
                                            <p:strVal val="ppt_y"/>
                                          </p:val>
                                        </p:tav>
                                        <p:tav tm="100000">
                                          <p:val>
                                            <p:strVal val="1+ppt_h/2"/>
                                          </p:val>
                                        </p:tav>
                                      </p:tavLst>
                                    </p:anim>
                                    <p:set>
                                      <p:cBhvr>
                                        <p:cTn id="21" dur="1" fill="hold">
                                          <p:stCondLst>
                                            <p:cond delay="499"/>
                                          </p:stCondLst>
                                        </p:cTn>
                                        <p:tgtEl>
                                          <p:spTgt spid="5"/>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p:cTn id="26" dur="500" fill="hold"/>
                                        <p:tgtEl>
                                          <p:spTgt spid="6"/>
                                        </p:tgtEl>
                                        <p:attrNameLst>
                                          <p:attrName>ppt_w</p:attrName>
                                        </p:attrNameLst>
                                      </p:cBhvr>
                                      <p:tavLst>
                                        <p:tav tm="0">
                                          <p:val>
                                            <p:fltVal val="0"/>
                                          </p:val>
                                        </p:tav>
                                        <p:tav tm="100000">
                                          <p:val>
                                            <p:strVal val="#ppt_w"/>
                                          </p:val>
                                        </p:tav>
                                      </p:tavLst>
                                    </p:anim>
                                    <p:anim calcmode="lin" valueType="num">
                                      <p:cBhvr>
                                        <p:cTn id="27" dur="500" fill="hold"/>
                                        <p:tgtEl>
                                          <p:spTgt spid="6"/>
                                        </p:tgtEl>
                                        <p:attrNameLst>
                                          <p:attrName>ppt_h</p:attrName>
                                        </p:attrNameLst>
                                      </p:cBhvr>
                                      <p:tavLst>
                                        <p:tav tm="0">
                                          <p:val>
                                            <p:fltVal val="0"/>
                                          </p:val>
                                        </p:tav>
                                        <p:tav tm="100000">
                                          <p:val>
                                            <p:strVal val="#ppt_h"/>
                                          </p:val>
                                        </p:tav>
                                      </p:tavLst>
                                    </p:anim>
                                    <p:animEffect transition="in" filter="fade">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xit" presetSubtype="4" fill="hold" nodeType="clickEffect">
                                  <p:stCondLst>
                                    <p:cond delay="0"/>
                                  </p:stCondLst>
                                  <p:childTnLst>
                                    <p:anim calcmode="lin" valueType="num">
                                      <p:cBhvr additive="base">
                                        <p:cTn id="32" dur="500"/>
                                        <p:tgtEl>
                                          <p:spTgt spid="6"/>
                                        </p:tgtEl>
                                        <p:attrNameLst>
                                          <p:attrName>ppt_x</p:attrName>
                                        </p:attrNameLst>
                                      </p:cBhvr>
                                      <p:tavLst>
                                        <p:tav tm="0">
                                          <p:val>
                                            <p:strVal val="ppt_x"/>
                                          </p:val>
                                        </p:tav>
                                        <p:tav tm="100000">
                                          <p:val>
                                            <p:strVal val="ppt_x"/>
                                          </p:val>
                                        </p:tav>
                                      </p:tavLst>
                                    </p:anim>
                                    <p:anim calcmode="lin" valueType="num">
                                      <p:cBhvr additive="base">
                                        <p:cTn id="33" dur="500"/>
                                        <p:tgtEl>
                                          <p:spTgt spid="6"/>
                                        </p:tgtEl>
                                        <p:attrNameLst>
                                          <p:attrName>ppt_y</p:attrName>
                                        </p:attrNameLst>
                                      </p:cBhvr>
                                      <p:tavLst>
                                        <p:tav tm="0">
                                          <p:val>
                                            <p:strVal val="ppt_y"/>
                                          </p:val>
                                        </p:tav>
                                        <p:tav tm="100000">
                                          <p:val>
                                            <p:strVal val="1+ppt_h/2"/>
                                          </p:val>
                                        </p:tav>
                                      </p:tavLst>
                                    </p:anim>
                                    <p:set>
                                      <p:cBhvr>
                                        <p:cTn id="34" dur="1" fill="hold">
                                          <p:stCondLst>
                                            <p:cond delay="499"/>
                                          </p:stCondLst>
                                        </p:cTn>
                                        <p:tgtEl>
                                          <p:spTgt spid="6"/>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nodeType="click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p:cTn id="39" dur="500" fill="hold"/>
                                        <p:tgtEl>
                                          <p:spTgt spid="7"/>
                                        </p:tgtEl>
                                        <p:attrNameLst>
                                          <p:attrName>ppt_w</p:attrName>
                                        </p:attrNameLst>
                                      </p:cBhvr>
                                      <p:tavLst>
                                        <p:tav tm="0">
                                          <p:val>
                                            <p:fltVal val="0"/>
                                          </p:val>
                                        </p:tav>
                                        <p:tav tm="100000">
                                          <p:val>
                                            <p:strVal val="#ppt_w"/>
                                          </p:val>
                                        </p:tav>
                                      </p:tavLst>
                                    </p:anim>
                                    <p:anim calcmode="lin" valueType="num">
                                      <p:cBhvr>
                                        <p:cTn id="40" dur="500" fill="hold"/>
                                        <p:tgtEl>
                                          <p:spTgt spid="7"/>
                                        </p:tgtEl>
                                        <p:attrNameLst>
                                          <p:attrName>ppt_h</p:attrName>
                                        </p:attrNameLst>
                                      </p:cBhvr>
                                      <p:tavLst>
                                        <p:tav tm="0">
                                          <p:val>
                                            <p:fltVal val="0"/>
                                          </p:val>
                                        </p:tav>
                                        <p:tav tm="100000">
                                          <p:val>
                                            <p:strVal val="#ppt_h"/>
                                          </p:val>
                                        </p:tav>
                                      </p:tavLst>
                                    </p:anim>
                                    <p:animEffect transition="in" filter="fade">
                                      <p:cBhvr>
                                        <p:cTn id="41" dur="500"/>
                                        <p:tgtEl>
                                          <p:spTgt spid="7"/>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xit" presetSubtype="4" fill="hold" nodeType="clickEffect">
                                  <p:stCondLst>
                                    <p:cond delay="0"/>
                                  </p:stCondLst>
                                  <p:childTnLst>
                                    <p:anim calcmode="lin" valueType="num">
                                      <p:cBhvr additive="base">
                                        <p:cTn id="45" dur="500"/>
                                        <p:tgtEl>
                                          <p:spTgt spid="7"/>
                                        </p:tgtEl>
                                        <p:attrNameLst>
                                          <p:attrName>ppt_x</p:attrName>
                                        </p:attrNameLst>
                                      </p:cBhvr>
                                      <p:tavLst>
                                        <p:tav tm="0">
                                          <p:val>
                                            <p:strVal val="ppt_x"/>
                                          </p:val>
                                        </p:tav>
                                        <p:tav tm="100000">
                                          <p:val>
                                            <p:strVal val="ppt_x"/>
                                          </p:val>
                                        </p:tav>
                                      </p:tavLst>
                                    </p:anim>
                                    <p:anim calcmode="lin" valueType="num">
                                      <p:cBhvr additive="base">
                                        <p:cTn id="46" dur="500"/>
                                        <p:tgtEl>
                                          <p:spTgt spid="7"/>
                                        </p:tgtEl>
                                        <p:attrNameLst>
                                          <p:attrName>ppt_y</p:attrName>
                                        </p:attrNameLst>
                                      </p:cBhvr>
                                      <p:tavLst>
                                        <p:tav tm="0">
                                          <p:val>
                                            <p:strVal val="ppt_y"/>
                                          </p:val>
                                        </p:tav>
                                        <p:tav tm="100000">
                                          <p:val>
                                            <p:strVal val="1+ppt_h/2"/>
                                          </p:val>
                                        </p:tav>
                                      </p:tavLst>
                                    </p:anim>
                                    <p:set>
                                      <p:cBhvr>
                                        <p:cTn id="4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4 CuadroTexto"/>
          <p:cNvSpPr txBox="1">
            <a:spLocks noChangeArrowheads="1"/>
          </p:cNvSpPr>
          <p:nvPr/>
        </p:nvSpPr>
        <p:spPr bwMode="auto">
          <a:xfrm>
            <a:off x="277090" y="352713"/>
            <a:ext cx="8675524" cy="45085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defRPr/>
            </a:pP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Catálogo de  Tabuladores y Categorías del Sistema Estatal</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CuadroTexto"/>
          <p:cNvSpPr txBox="1"/>
          <p:nvPr/>
        </p:nvSpPr>
        <p:spPr>
          <a:xfrm>
            <a:off x="544802" y="2106676"/>
            <a:ext cx="8208333" cy="193899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s-MX" sz="4000" b="1"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Educación Media Superior y Superior</a:t>
            </a:r>
          </a:p>
          <a:p>
            <a:pPr algn="ctr"/>
            <a:r>
              <a:rPr lang="es-MX" sz="4000" b="1"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Personal Docente</a:t>
            </a:r>
            <a:endParaRPr lang="es-MX" sz="4000" b="1" dirty="0">
              <a:ln w="9000" cmpd="sng">
                <a:solidFill>
                  <a:srgbClr val="990000"/>
                </a:solidFill>
                <a:prstDash val="solid"/>
              </a:ln>
              <a:solidFill>
                <a:srgbClr val="D5011A"/>
              </a:solidFill>
              <a:effectLst>
                <a:reflection blurRad="12700" stA="28000" endPos="45000" dist="1000" dir="5400000" sy="-100000" algn="bl" rotWithShape="0"/>
              </a:effectLst>
              <a:cs typeface="+mn-cs"/>
            </a:endParaRPr>
          </a:p>
        </p:txBody>
      </p:sp>
      <p:sp>
        <p:nvSpPr>
          <p:cNvPr id="15" name="14 CuadroTexto"/>
          <p:cNvSpPr txBox="1"/>
          <p:nvPr/>
        </p:nvSpPr>
        <p:spPr>
          <a:xfrm>
            <a:off x="334103" y="4132618"/>
            <a:ext cx="8577884" cy="1446550"/>
          </a:xfrm>
          <a:prstGeom prst="rect">
            <a:avLst/>
          </a:prstGeom>
          <a:noFill/>
        </p:spPr>
        <p:txBody>
          <a:bodyPr wrap="square" rtlCol="0">
            <a:spAutoFit/>
          </a:bodyPr>
          <a:lstStyle/>
          <a:p>
            <a:pPr algn="just"/>
            <a:r>
              <a:rPr lang="es-MX" sz="2200" dirty="0" smtClean="0">
                <a:latin typeface="+mn-lt"/>
              </a:rPr>
              <a:t>Los tabuladores del personal docente de jornada, así como de los trabajadores de apoyo y asistencia a la educación que se encuentran integrados en los Subsistemas de Bachillerato, Telebachillerato, Educación Normal y UPV no presenta simplificación alguna.</a:t>
            </a:r>
          </a:p>
        </p:txBody>
      </p:sp>
    </p:spTree>
  </p:cSld>
  <p:clrMapOvr>
    <a:masterClrMapping/>
  </p:clrMapOvr>
  <p:transition>
    <p:blinds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4 CuadroTexto"/>
          <p:cNvSpPr txBox="1">
            <a:spLocks noChangeArrowheads="1"/>
          </p:cNvSpPr>
          <p:nvPr/>
        </p:nvSpPr>
        <p:spPr bwMode="auto">
          <a:xfrm>
            <a:off x="277090" y="352713"/>
            <a:ext cx="8675524" cy="45085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defRPr/>
            </a:pP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Catálogo de  Tabuladores y Categorías del Sistema Estatal</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5" name="4 Tabla"/>
          <p:cNvGraphicFramePr>
            <a:graphicFrameLocks noGrp="1"/>
          </p:cNvGraphicFramePr>
          <p:nvPr/>
        </p:nvGraphicFramePr>
        <p:xfrm>
          <a:off x="174172" y="1282874"/>
          <a:ext cx="3818832" cy="1402080"/>
        </p:xfrm>
        <a:graphic>
          <a:graphicData uri="http://schemas.openxmlformats.org/drawingml/2006/table">
            <a:tbl>
              <a:tblPr firstRow="1" bandRow="1">
                <a:tableStyleId>{1FECB4D8-DB02-4DC6-A0A2-4F2EBAE1DC90}</a:tableStyleId>
              </a:tblPr>
              <a:tblGrid>
                <a:gridCol w="490837"/>
                <a:gridCol w="3327995"/>
              </a:tblGrid>
              <a:tr h="357190">
                <a:tc gridSpan="2">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s-MX" sz="2400" kern="1200" dirty="0" smtClean="0"/>
                        <a:t>Asignatura H-S-M</a:t>
                      </a:r>
                      <a:endParaRPr lang="en-US" sz="2400" b="1" kern="1200" dirty="0" smtClean="0">
                        <a:solidFill>
                          <a:schemeClr val="lt1"/>
                        </a:solidFill>
                        <a:latin typeface="+mn-lt"/>
                        <a:ea typeface="+mn-ea"/>
                        <a:cs typeface="+mn-cs"/>
                      </a:endParaRPr>
                    </a:p>
                  </a:txBody>
                  <a:tcPr marL="44450" marR="44450" marT="0" marB="0" anchor="ctr"/>
                </a:tc>
                <a:tc hMerge="1">
                  <a:txBody>
                    <a:bodyPr/>
                    <a:lstStyle/>
                    <a:p>
                      <a:endParaRPr lang="en-US"/>
                    </a:p>
                  </a:txBody>
                  <a:tcPr/>
                </a:tc>
              </a:tr>
              <a:tr h="191466">
                <a:tc>
                  <a:txBody>
                    <a:bodyPr/>
                    <a:lstStyle/>
                    <a:p>
                      <a:pPr algn="ctr">
                        <a:lnSpc>
                          <a:spcPct val="115000"/>
                        </a:lnSpc>
                        <a:spcAft>
                          <a:spcPts val="0"/>
                        </a:spcAft>
                      </a:pPr>
                      <a:r>
                        <a:rPr lang="es-MX" sz="1400" dirty="0"/>
                        <a:t>3465</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TÉCNICO DOCENTE ASIGNATURA "A"</a:t>
                      </a:r>
                      <a:endParaRPr lang="en-US" sz="2400" dirty="0">
                        <a:latin typeface="Calibri"/>
                        <a:ea typeface="Calibri"/>
                        <a:cs typeface="Times New Roman"/>
                      </a:endParaRPr>
                    </a:p>
                  </a:txBody>
                  <a:tcPr marL="44450" marR="44450" marT="0" marB="0" anchor="ctr"/>
                </a:tc>
              </a:tr>
              <a:tr h="191466">
                <a:tc>
                  <a:txBody>
                    <a:bodyPr/>
                    <a:lstStyle/>
                    <a:p>
                      <a:pPr algn="ctr">
                        <a:lnSpc>
                          <a:spcPct val="115000"/>
                        </a:lnSpc>
                        <a:spcAft>
                          <a:spcPts val="0"/>
                        </a:spcAft>
                      </a:pPr>
                      <a:r>
                        <a:rPr lang="es-MX" sz="1400" dirty="0"/>
                        <a:t>3482</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TÉCNICO DOCENTE ASIGNATURA "B"</a:t>
                      </a:r>
                      <a:endParaRPr lang="en-US" sz="2400" dirty="0">
                        <a:latin typeface="Calibri"/>
                        <a:ea typeface="Calibri"/>
                        <a:cs typeface="Times New Roman"/>
                      </a:endParaRPr>
                    </a:p>
                  </a:txBody>
                  <a:tcPr marL="44450" marR="44450" marT="0" marB="0" anchor="ctr"/>
                </a:tc>
              </a:tr>
              <a:tr h="191466">
                <a:tc>
                  <a:txBody>
                    <a:bodyPr/>
                    <a:lstStyle/>
                    <a:p>
                      <a:pPr algn="ctr">
                        <a:lnSpc>
                          <a:spcPct val="115000"/>
                        </a:lnSpc>
                        <a:spcAft>
                          <a:spcPts val="0"/>
                        </a:spcAft>
                      </a:pPr>
                      <a:r>
                        <a:rPr lang="es-MX" sz="1400" dirty="0"/>
                        <a:t>3431</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PROFESOR DE ASIGNATURA "A"</a:t>
                      </a:r>
                      <a:endParaRPr lang="en-US" sz="2400" dirty="0">
                        <a:latin typeface="Calibri"/>
                        <a:ea typeface="Calibri"/>
                        <a:cs typeface="Times New Roman"/>
                      </a:endParaRPr>
                    </a:p>
                  </a:txBody>
                  <a:tcPr marL="44450" marR="44450" marT="0" marB="0" anchor="ctr"/>
                </a:tc>
              </a:tr>
              <a:tr h="191466">
                <a:tc>
                  <a:txBody>
                    <a:bodyPr/>
                    <a:lstStyle/>
                    <a:p>
                      <a:pPr algn="r">
                        <a:lnSpc>
                          <a:spcPct val="115000"/>
                        </a:lnSpc>
                        <a:spcAft>
                          <a:spcPts val="0"/>
                        </a:spcAft>
                      </a:pPr>
                      <a:r>
                        <a:rPr lang="es-MX" sz="1400" kern="1200" dirty="0">
                          <a:solidFill>
                            <a:schemeClr val="dk1"/>
                          </a:solidFill>
                          <a:latin typeface="+mn-lt"/>
                          <a:ea typeface="+mn-ea"/>
                          <a:cs typeface="+mn-cs"/>
                        </a:rPr>
                        <a:t>3448</a:t>
                      </a:r>
                    </a:p>
                  </a:txBody>
                  <a:tcPr marL="44450" marR="44450" marT="0" marB="0" anchor="ctr"/>
                </a:tc>
                <a:tc>
                  <a:txBody>
                    <a:bodyPr/>
                    <a:lstStyle/>
                    <a:p>
                      <a:pPr>
                        <a:lnSpc>
                          <a:spcPct val="115000"/>
                        </a:lnSpc>
                        <a:spcAft>
                          <a:spcPts val="0"/>
                        </a:spcAft>
                      </a:pPr>
                      <a:r>
                        <a:rPr lang="es-MX" sz="1400" kern="1200" dirty="0">
                          <a:solidFill>
                            <a:schemeClr val="dk1"/>
                          </a:solidFill>
                          <a:latin typeface="+mn-lt"/>
                          <a:ea typeface="+mn-ea"/>
                          <a:cs typeface="+mn-cs"/>
                        </a:rPr>
                        <a:t>PROFESOR DE ASIGNATURA "B"</a:t>
                      </a:r>
                    </a:p>
                  </a:txBody>
                  <a:tcPr marL="44450" marR="44450" marT="0" marB="0" anchor="ctr"/>
                </a:tc>
              </a:tr>
            </a:tbl>
          </a:graphicData>
        </a:graphic>
      </p:graphicFrame>
      <p:sp>
        <p:nvSpPr>
          <p:cNvPr id="9" name="8 CuadroTexto"/>
          <p:cNvSpPr txBox="1"/>
          <p:nvPr/>
        </p:nvSpPr>
        <p:spPr>
          <a:xfrm>
            <a:off x="4975706" y="1652106"/>
            <a:ext cx="3706142" cy="369332"/>
          </a:xfrm>
          <a:prstGeom prst="rect">
            <a:avLst/>
          </a:prstGeom>
          <a:noFill/>
        </p:spPr>
        <p:txBody>
          <a:bodyPr wrap="square" rtlCol="0">
            <a:spAutoFit/>
          </a:bodyPr>
          <a:lstStyle/>
          <a:p>
            <a:r>
              <a:rPr lang="es-MX" b="1" dirty="0" smtClean="0"/>
              <a:t>68 categorías se simplifican a 4</a:t>
            </a:r>
            <a:endParaRPr lang="es-MX" b="1" dirty="0"/>
          </a:p>
        </p:txBody>
      </p:sp>
      <p:sp>
        <p:nvSpPr>
          <p:cNvPr id="10" name="9 Flecha izquierda"/>
          <p:cNvSpPr/>
          <p:nvPr/>
        </p:nvSpPr>
        <p:spPr>
          <a:xfrm>
            <a:off x="7503886" y="2009296"/>
            <a:ext cx="677896" cy="182350"/>
          </a:xfrm>
          <a:prstGeom prst="leftArrow">
            <a:avLst/>
          </a:prstGeom>
          <a:solidFill>
            <a:schemeClr val="accent3">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13 CuadroTexto"/>
          <p:cNvSpPr txBox="1"/>
          <p:nvPr/>
        </p:nvSpPr>
        <p:spPr>
          <a:xfrm>
            <a:off x="174172" y="798658"/>
            <a:ext cx="2307772" cy="464086"/>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2400" b="1"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Bachillerato</a:t>
            </a:r>
            <a:endParaRPr lang="es-MX" sz="2400" b="1" dirty="0">
              <a:ln w="9000" cmpd="sng">
                <a:solidFill>
                  <a:srgbClr val="990000"/>
                </a:solidFill>
                <a:prstDash val="solid"/>
              </a:ln>
              <a:solidFill>
                <a:srgbClr val="D5011A"/>
              </a:solidFill>
              <a:effectLst>
                <a:reflection blurRad="12700" stA="28000" endPos="45000" dist="1000" dir="5400000" sy="-100000" algn="bl" rotWithShape="0"/>
              </a:effectLst>
              <a:cs typeface="+mn-cs"/>
            </a:endParaRPr>
          </a:p>
        </p:txBody>
      </p:sp>
      <p:graphicFrame>
        <p:nvGraphicFramePr>
          <p:cNvPr id="11" name="10 Tabla"/>
          <p:cNvGraphicFramePr>
            <a:graphicFrameLocks noGrp="1"/>
          </p:cNvGraphicFramePr>
          <p:nvPr/>
        </p:nvGraphicFramePr>
        <p:xfrm>
          <a:off x="174172" y="3185221"/>
          <a:ext cx="3788228" cy="911352"/>
        </p:xfrm>
        <a:graphic>
          <a:graphicData uri="http://schemas.openxmlformats.org/drawingml/2006/table">
            <a:tbl>
              <a:tblPr firstRow="1" bandRow="1">
                <a:effectLst>
                  <a:outerShdw blurRad="50800" dist="38100" dir="2700000" algn="tl" rotWithShape="0">
                    <a:prstClr val="black">
                      <a:alpha val="40000"/>
                    </a:prstClr>
                  </a:outerShdw>
                </a:effectLst>
                <a:tableStyleId>{1FECB4D8-DB02-4DC6-A0A2-4F2EBAE1DC90}</a:tableStyleId>
              </a:tblPr>
              <a:tblGrid>
                <a:gridCol w="568234"/>
                <a:gridCol w="3219994"/>
              </a:tblGrid>
              <a:tr h="161925">
                <a:tc gridSpan="2">
                  <a:txBody>
                    <a:bodyPr/>
                    <a:lstStyle/>
                    <a:p>
                      <a:pPr algn="ctr">
                        <a:lnSpc>
                          <a:spcPct val="115000"/>
                        </a:lnSpc>
                        <a:spcAft>
                          <a:spcPts val="0"/>
                        </a:spcAft>
                      </a:pPr>
                      <a:r>
                        <a:rPr lang="es-MX" sz="2400" dirty="0" smtClean="0"/>
                        <a:t>Asignatura</a:t>
                      </a:r>
                      <a:endParaRPr lang="en-US" sz="4000" dirty="0">
                        <a:latin typeface="Calibri"/>
                        <a:ea typeface="Calibri"/>
                        <a:cs typeface="Times New Roman"/>
                      </a:endParaRPr>
                    </a:p>
                  </a:txBody>
                  <a:tcPr marL="44450" marR="44450" marT="0" marB="0" anchor="ctr"/>
                </a:tc>
                <a:tc hMerge="1">
                  <a:txBody>
                    <a:bodyPr/>
                    <a:lstStyle/>
                    <a:p>
                      <a:endParaRPr lang="en-US"/>
                    </a:p>
                  </a:txBody>
                  <a:tcPr/>
                </a:tc>
              </a:tr>
              <a:tr h="161925">
                <a:tc>
                  <a:txBody>
                    <a:bodyPr/>
                    <a:lstStyle/>
                    <a:p>
                      <a:pPr algn="ctr">
                        <a:lnSpc>
                          <a:spcPct val="115000"/>
                        </a:lnSpc>
                        <a:spcAft>
                          <a:spcPts val="0"/>
                        </a:spcAft>
                      </a:pPr>
                      <a:r>
                        <a:rPr lang="es-MX" sz="1400" dirty="0"/>
                        <a:t>1436</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TÉCNICO DOCENTE "B"</a:t>
                      </a:r>
                      <a:endParaRPr lang="en-US" sz="2400" dirty="0">
                        <a:latin typeface="Calibri"/>
                        <a:ea typeface="Calibri"/>
                        <a:cs typeface="Times New Roman"/>
                      </a:endParaRPr>
                    </a:p>
                  </a:txBody>
                  <a:tcPr marL="44450" marR="44450" marT="0" marB="0" anchor="ctr"/>
                </a:tc>
              </a:tr>
              <a:tr h="161925">
                <a:tc>
                  <a:txBody>
                    <a:bodyPr/>
                    <a:lstStyle/>
                    <a:p>
                      <a:pPr algn="ctr">
                        <a:lnSpc>
                          <a:spcPct val="115000"/>
                        </a:lnSpc>
                        <a:spcAft>
                          <a:spcPts val="0"/>
                        </a:spcAft>
                      </a:pPr>
                      <a:r>
                        <a:rPr lang="es-MX" sz="1400" dirty="0"/>
                        <a:t>1408</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PROFESOR DE ASIGNATURA "B"</a:t>
                      </a:r>
                      <a:endParaRPr lang="en-US" sz="2400" dirty="0">
                        <a:latin typeface="Calibri"/>
                        <a:ea typeface="Calibri"/>
                        <a:cs typeface="Times New Roman"/>
                      </a:endParaRPr>
                    </a:p>
                  </a:txBody>
                  <a:tcPr marL="44450" marR="44450" marT="0" marB="0" anchor="ctr"/>
                </a:tc>
              </a:tr>
            </a:tbl>
          </a:graphicData>
        </a:graphic>
      </p:graphicFrame>
      <p:sp>
        <p:nvSpPr>
          <p:cNvPr id="12" name="11 Flecha izquierda"/>
          <p:cNvSpPr/>
          <p:nvPr/>
        </p:nvSpPr>
        <p:spPr>
          <a:xfrm>
            <a:off x="7532914" y="3508811"/>
            <a:ext cx="648868" cy="221354"/>
          </a:xfrm>
          <a:prstGeom prst="leftArrow">
            <a:avLst/>
          </a:prstGeom>
          <a:solidFill>
            <a:schemeClr val="accent3">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12 CuadroTexto"/>
          <p:cNvSpPr txBox="1"/>
          <p:nvPr/>
        </p:nvSpPr>
        <p:spPr>
          <a:xfrm>
            <a:off x="5124893" y="3151621"/>
            <a:ext cx="3733387" cy="369332"/>
          </a:xfrm>
          <a:prstGeom prst="rect">
            <a:avLst/>
          </a:prstGeom>
          <a:noFill/>
        </p:spPr>
        <p:txBody>
          <a:bodyPr wrap="square" rtlCol="0">
            <a:spAutoFit/>
          </a:bodyPr>
          <a:lstStyle/>
          <a:p>
            <a:r>
              <a:rPr lang="es-MX" b="1" dirty="0" smtClean="0"/>
              <a:t>29 categorías se simplifican a 2</a:t>
            </a:r>
            <a:endParaRPr lang="es-MX" b="1" dirty="0"/>
          </a:p>
        </p:txBody>
      </p:sp>
      <p:sp>
        <p:nvSpPr>
          <p:cNvPr id="16" name="15 CuadroTexto"/>
          <p:cNvSpPr txBox="1"/>
          <p:nvPr/>
        </p:nvSpPr>
        <p:spPr>
          <a:xfrm>
            <a:off x="174172" y="2649233"/>
            <a:ext cx="2307772" cy="464086"/>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2400" b="1"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Normales</a:t>
            </a:r>
            <a:endParaRPr lang="es-MX" sz="2400" b="1" dirty="0">
              <a:ln w="9000" cmpd="sng">
                <a:solidFill>
                  <a:srgbClr val="990000"/>
                </a:solidFill>
                <a:prstDash val="solid"/>
              </a:ln>
              <a:solidFill>
                <a:srgbClr val="D5011A"/>
              </a:solidFill>
              <a:effectLst>
                <a:reflection blurRad="12700" stA="28000" endPos="45000" dist="1000" dir="5400000" sy="-100000" algn="bl" rotWithShape="0"/>
              </a:effectLst>
              <a:cs typeface="+mn-cs"/>
            </a:endParaRPr>
          </a:p>
        </p:txBody>
      </p:sp>
      <p:sp>
        <p:nvSpPr>
          <p:cNvPr id="17" name="16 CuadroTexto"/>
          <p:cNvSpPr txBox="1"/>
          <p:nvPr/>
        </p:nvSpPr>
        <p:spPr>
          <a:xfrm>
            <a:off x="174172" y="4253061"/>
            <a:ext cx="2307772" cy="464086"/>
          </a:xfrm>
          <a:prstGeom prst="rect">
            <a:avLst/>
          </a:prstGeom>
          <a:noFill/>
          <a:effectLst>
            <a:outerShdw blurRad="50800" dist="38100" dir="2700000" algn="tl" rotWithShape="0">
              <a:prstClr val="black">
                <a:alpha val="40000"/>
              </a:prstClr>
            </a:outerShdw>
          </a:effectLst>
        </p:spPr>
        <p:txBody>
          <a:bodyPr wrap="square" rtlCol="0">
            <a:spAutoFit/>
          </a:bodyPr>
          <a:lstStyle/>
          <a:p>
            <a:r>
              <a:rPr lang="es-MX" sz="2400" b="1"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UPV</a:t>
            </a:r>
            <a:endParaRPr lang="es-MX" sz="2400" b="1" dirty="0">
              <a:ln w="9000" cmpd="sng">
                <a:solidFill>
                  <a:srgbClr val="990000"/>
                </a:solidFill>
                <a:prstDash val="solid"/>
              </a:ln>
              <a:solidFill>
                <a:srgbClr val="D5011A"/>
              </a:solidFill>
              <a:effectLst>
                <a:reflection blurRad="12700" stA="28000" endPos="45000" dist="1000" dir="5400000" sy="-100000" algn="bl" rotWithShape="0"/>
              </a:effectLst>
              <a:cs typeface="+mn-cs"/>
            </a:endParaRPr>
          </a:p>
        </p:txBody>
      </p:sp>
      <p:graphicFrame>
        <p:nvGraphicFramePr>
          <p:cNvPr id="18" name="17 Tabla"/>
          <p:cNvGraphicFramePr>
            <a:graphicFrameLocks noGrp="1"/>
          </p:cNvGraphicFramePr>
          <p:nvPr/>
        </p:nvGraphicFramePr>
        <p:xfrm>
          <a:off x="174172" y="4716824"/>
          <a:ext cx="3788228" cy="911352"/>
        </p:xfrm>
        <a:graphic>
          <a:graphicData uri="http://schemas.openxmlformats.org/drawingml/2006/table">
            <a:tbl>
              <a:tblPr firstRow="1" bandRow="1">
                <a:effectLst>
                  <a:outerShdw blurRad="50800" dist="38100" dir="2700000" algn="tl" rotWithShape="0">
                    <a:prstClr val="black">
                      <a:alpha val="40000"/>
                    </a:prstClr>
                  </a:outerShdw>
                </a:effectLst>
                <a:tableStyleId>{1FECB4D8-DB02-4DC6-A0A2-4F2EBAE1DC90}</a:tableStyleId>
              </a:tblPr>
              <a:tblGrid>
                <a:gridCol w="463865"/>
                <a:gridCol w="3324363"/>
              </a:tblGrid>
              <a:tr h="420624">
                <a:tc gridSpan="2">
                  <a:txBody>
                    <a:bodyPr/>
                    <a:lstStyle/>
                    <a:p>
                      <a:pPr algn="ctr">
                        <a:lnSpc>
                          <a:spcPct val="115000"/>
                        </a:lnSpc>
                        <a:spcAft>
                          <a:spcPts val="0"/>
                        </a:spcAft>
                      </a:pPr>
                      <a:r>
                        <a:rPr lang="es-MX" sz="2400" dirty="0" smtClean="0"/>
                        <a:t>Asignatura</a:t>
                      </a:r>
                      <a:endParaRPr lang="en-US" sz="4000" dirty="0">
                        <a:latin typeface="Calibri"/>
                        <a:ea typeface="Calibri"/>
                        <a:cs typeface="Times New Roman"/>
                      </a:endParaRPr>
                    </a:p>
                  </a:txBody>
                  <a:tcPr marL="44450" marR="44450" marT="0" marB="0" anchor="ctr"/>
                </a:tc>
                <a:tc hMerge="1">
                  <a:txBody>
                    <a:bodyPr/>
                    <a:lstStyle/>
                    <a:p>
                      <a:endParaRPr lang="en-US"/>
                    </a:p>
                  </a:txBody>
                  <a:tcPr/>
                </a:tc>
              </a:tr>
              <a:tr h="177687">
                <a:tc>
                  <a:txBody>
                    <a:bodyPr/>
                    <a:lstStyle/>
                    <a:p>
                      <a:pPr algn="ctr">
                        <a:lnSpc>
                          <a:spcPct val="115000"/>
                        </a:lnSpc>
                        <a:spcAft>
                          <a:spcPts val="0"/>
                        </a:spcAft>
                      </a:pPr>
                      <a:r>
                        <a:rPr lang="es-MX" sz="1400" dirty="0"/>
                        <a:t>8436</a:t>
                      </a:r>
                      <a:endParaRPr lang="en-US" sz="2400" dirty="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TÉCNICO DOCENTE "B"</a:t>
                      </a:r>
                      <a:endParaRPr lang="en-US" sz="2400" dirty="0">
                        <a:latin typeface="Calibri"/>
                        <a:ea typeface="Calibri"/>
                        <a:cs typeface="Times New Roman"/>
                      </a:endParaRPr>
                    </a:p>
                  </a:txBody>
                  <a:tcPr marL="44450" marR="44450" marT="0" marB="0" anchor="ctr"/>
                </a:tc>
              </a:tr>
              <a:tr h="177687">
                <a:tc>
                  <a:txBody>
                    <a:bodyPr/>
                    <a:lstStyle/>
                    <a:p>
                      <a:pPr algn="ctr">
                        <a:lnSpc>
                          <a:spcPct val="115000"/>
                        </a:lnSpc>
                        <a:spcAft>
                          <a:spcPts val="0"/>
                        </a:spcAft>
                      </a:pPr>
                      <a:r>
                        <a:rPr lang="es-MX" sz="1400"/>
                        <a:t>8408</a:t>
                      </a:r>
                      <a:endParaRPr lang="en-US" sz="2400">
                        <a:latin typeface="Calibri"/>
                        <a:ea typeface="Calibri"/>
                        <a:cs typeface="Times New Roman"/>
                      </a:endParaRPr>
                    </a:p>
                  </a:txBody>
                  <a:tcPr marL="44450" marR="44450" marT="0" marB="0" anchor="ctr"/>
                </a:tc>
                <a:tc>
                  <a:txBody>
                    <a:bodyPr/>
                    <a:lstStyle/>
                    <a:p>
                      <a:pPr>
                        <a:lnSpc>
                          <a:spcPct val="115000"/>
                        </a:lnSpc>
                        <a:spcAft>
                          <a:spcPts val="0"/>
                        </a:spcAft>
                      </a:pPr>
                      <a:r>
                        <a:rPr lang="es-MX" sz="1400" dirty="0"/>
                        <a:t>PROFESOR DE ASIGNATURA "B"</a:t>
                      </a:r>
                      <a:endParaRPr lang="en-US" sz="2400" dirty="0">
                        <a:latin typeface="Calibri"/>
                        <a:ea typeface="Calibri"/>
                        <a:cs typeface="Times New Roman"/>
                      </a:endParaRPr>
                    </a:p>
                  </a:txBody>
                  <a:tcPr marL="44450" marR="44450" marT="0" marB="0" anchor="ctr"/>
                </a:tc>
              </a:tr>
            </a:tbl>
          </a:graphicData>
        </a:graphic>
      </p:graphicFrame>
      <p:sp>
        <p:nvSpPr>
          <p:cNvPr id="19" name="18 Flecha izquierda"/>
          <p:cNvSpPr/>
          <p:nvPr/>
        </p:nvSpPr>
        <p:spPr>
          <a:xfrm>
            <a:off x="7467402" y="5216890"/>
            <a:ext cx="714380" cy="214314"/>
          </a:xfrm>
          <a:prstGeom prst="leftArrow">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19 CuadroTexto"/>
          <p:cNvSpPr txBox="1"/>
          <p:nvPr/>
        </p:nvSpPr>
        <p:spPr>
          <a:xfrm>
            <a:off x="4804739" y="4859700"/>
            <a:ext cx="3850345" cy="369332"/>
          </a:xfrm>
          <a:prstGeom prst="rect">
            <a:avLst/>
          </a:prstGeom>
          <a:noFill/>
        </p:spPr>
        <p:txBody>
          <a:bodyPr wrap="square" rtlCol="0">
            <a:spAutoFit/>
          </a:bodyPr>
          <a:lstStyle/>
          <a:p>
            <a:r>
              <a:rPr lang="es-MX" b="1" dirty="0" smtClean="0"/>
              <a:t>28 categorías se simplifican a 2</a:t>
            </a:r>
            <a:endParaRPr lang="es-MX" b="1"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2000" fill="hold"/>
                                        <p:tgtEl>
                                          <p:spTgt spid="9"/>
                                        </p:tgtEl>
                                        <p:attrNameLst>
                                          <p:attrName>ppt_w</p:attrName>
                                        </p:attrNameLst>
                                      </p:cBhvr>
                                      <p:tavLst>
                                        <p:tav tm="0">
                                          <p:val>
                                            <p:fltVal val="0"/>
                                          </p:val>
                                        </p:tav>
                                        <p:tav tm="100000">
                                          <p:val>
                                            <p:strVal val="#ppt_w"/>
                                          </p:val>
                                        </p:tav>
                                      </p:tavLst>
                                    </p:anim>
                                    <p:anim calcmode="lin" valueType="num">
                                      <p:cBhvr>
                                        <p:cTn id="8" dur="2000" fill="hold"/>
                                        <p:tgtEl>
                                          <p:spTgt spid="9"/>
                                        </p:tgtEl>
                                        <p:attrNameLst>
                                          <p:attrName>ppt_h</p:attrName>
                                        </p:attrNameLst>
                                      </p:cBhvr>
                                      <p:tavLst>
                                        <p:tav tm="0">
                                          <p:val>
                                            <p:fltVal val="0"/>
                                          </p:val>
                                        </p:tav>
                                        <p:tav tm="100000">
                                          <p:val>
                                            <p:strVal val="#ppt_h"/>
                                          </p:val>
                                        </p:tav>
                                      </p:tavLst>
                                    </p:anim>
                                    <p:animEffect transition="in" filter="fade">
                                      <p:cBhvr>
                                        <p:cTn id="9" dur="2000"/>
                                        <p:tgtEl>
                                          <p:spTgt spid="9"/>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2000" fill="hold"/>
                                        <p:tgtEl>
                                          <p:spTgt spid="10"/>
                                        </p:tgtEl>
                                        <p:attrNameLst>
                                          <p:attrName>ppt_w</p:attrName>
                                        </p:attrNameLst>
                                      </p:cBhvr>
                                      <p:tavLst>
                                        <p:tav tm="0">
                                          <p:val>
                                            <p:fltVal val="0"/>
                                          </p:val>
                                        </p:tav>
                                        <p:tav tm="100000">
                                          <p:val>
                                            <p:strVal val="#ppt_w"/>
                                          </p:val>
                                        </p:tav>
                                      </p:tavLst>
                                    </p:anim>
                                    <p:anim calcmode="lin" valueType="num">
                                      <p:cBhvr>
                                        <p:cTn id="13" dur="2000" fill="hold"/>
                                        <p:tgtEl>
                                          <p:spTgt spid="10"/>
                                        </p:tgtEl>
                                        <p:attrNameLst>
                                          <p:attrName>ppt_h</p:attrName>
                                        </p:attrNameLst>
                                      </p:cBhvr>
                                      <p:tavLst>
                                        <p:tav tm="0">
                                          <p:val>
                                            <p:fltVal val="0"/>
                                          </p:val>
                                        </p:tav>
                                        <p:tav tm="100000">
                                          <p:val>
                                            <p:strVal val="#ppt_h"/>
                                          </p:val>
                                        </p:tav>
                                      </p:tavLst>
                                    </p:anim>
                                    <p:animEffect transition="in" filter="fade">
                                      <p:cBhvr>
                                        <p:cTn id="14" dur="2000"/>
                                        <p:tgtEl>
                                          <p:spTgt spid="10"/>
                                        </p:tgtEl>
                                      </p:cBhvr>
                                    </p:animEffect>
                                  </p:childTnLst>
                                </p:cTn>
                              </p:par>
                            </p:childTnLst>
                          </p:cTn>
                        </p:par>
                        <p:par>
                          <p:cTn id="15" fill="hold">
                            <p:stCondLst>
                              <p:cond delay="2000"/>
                            </p:stCondLst>
                            <p:childTnLst>
                              <p:par>
                                <p:cTn id="16" presetID="35" presetClass="path" presetSubtype="0" accel="50000" decel="50000" fill="hold" grpId="1" nodeType="afterEffect">
                                  <p:stCondLst>
                                    <p:cond delay="0"/>
                                  </p:stCondLst>
                                  <p:childTnLst>
                                    <p:animMotion origin="layout" path="M -4.44444E-6 -3.81503E-6 L -0.38611 0.00324 " pathEditMode="relative" rAng="0" ptsTypes="AA">
                                      <p:cBhvr>
                                        <p:cTn id="17" dur="2000" fill="hold"/>
                                        <p:tgtEl>
                                          <p:spTgt spid="10"/>
                                        </p:tgtEl>
                                        <p:attrNameLst>
                                          <p:attrName>ppt_x</p:attrName>
                                          <p:attrName>ppt_y</p:attrName>
                                        </p:attrNameLst>
                                      </p:cBhvr>
                                      <p:rCtr x="-193" y="2"/>
                                    </p:animMotion>
                                  </p:childTnLst>
                                </p:cTn>
                              </p:par>
                            </p:childTnLst>
                          </p:cTn>
                        </p:par>
                        <p:par>
                          <p:cTn id="18" fill="hold">
                            <p:stCondLst>
                              <p:cond delay="4000"/>
                            </p:stCondLst>
                            <p:childTnLst>
                              <p:par>
                                <p:cTn id="19" presetID="53" presetClass="entr" presetSubtype="0"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2000" fill="hold"/>
                                        <p:tgtEl>
                                          <p:spTgt spid="13"/>
                                        </p:tgtEl>
                                        <p:attrNameLst>
                                          <p:attrName>ppt_w</p:attrName>
                                        </p:attrNameLst>
                                      </p:cBhvr>
                                      <p:tavLst>
                                        <p:tav tm="0">
                                          <p:val>
                                            <p:fltVal val="0"/>
                                          </p:val>
                                        </p:tav>
                                        <p:tav tm="100000">
                                          <p:val>
                                            <p:strVal val="#ppt_w"/>
                                          </p:val>
                                        </p:tav>
                                      </p:tavLst>
                                    </p:anim>
                                    <p:anim calcmode="lin" valueType="num">
                                      <p:cBhvr>
                                        <p:cTn id="22" dur="2000" fill="hold"/>
                                        <p:tgtEl>
                                          <p:spTgt spid="13"/>
                                        </p:tgtEl>
                                        <p:attrNameLst>
                                          <p:attrName>ppt_h</p:attrName>
                                        </p:attrNameLst>
                                      </p:cBhvr>
                                      <p:tavLst>
                                        <p:tav tm="0">
                                          <p:val>
                                            <p:fltVal val="0"/>
                                          </p:val>
                                        </p:tav>
                                        <p:tav tm="100000">
                                          <p:val>
                                            <p:strVal val="#ppt_h"/>
                                          </p:val>
                                        </p:tav>
                                      </p:tavLst>
                                    </p:anim>
                                    <p:animEffect transition="in" filter="fade">
                                      <p:cBhvr>
                                        <p:cTn id="23" dur="2000"/>
                                        <p:tgtEl>
                                          <p:spTgt spid="13"/>
                                        </p:tgtEl>
                                      </p:cBhvr>
                                    </p:animEffect>
                                  </p:childTnLst>
                                </p:cTn>
                              </p:par>
                              <p:par>
                                <p:cTn id="24" presetID="53" presetClass="entr" presetSubtype="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2000" fill="hold"/>
                                        <p:tgtEl>
                                          <p:spTgt spid="12"/>
                                        </p:tgtEl>
                                        <p:attrNameLst>
                                          <p:attrName>ppt_w</p:attrName>
                                        </p:attrNameLst>
                                      </p:cBhvr>
                                      <p:tavLst>
                                        <p:tav tm="0">
                                          <p:val>
                                            <p:fltVal val="0"/>
                                          </p:val>
                                        </p:tav>
                                        <p:tav tm="100000">
                                          <p:val>
                                            <p:strVal val="#ppt_w"/>
                                          </p:val>
                                        </p:tav>
                                      </p:tavLst>
                                    </p:anim>
                                    <p:anim calcmode="lin" valueType="num">
                                      <p:cBhvr>
                                        <p:cTn id="27" dur="2000" fill="hold"/>
                                        <p:tgtEl>
                                          <p:spTgt spid="12"/>
                                        </p:tgtEl>
                                        <p:attrNameLst>
                                          <p:attrName>ppt_h</p:attrName>
                                        </p:attrNameLst>
                                      </p:cBhvr>
                                      <p:tavLst>
                                        <p:tav tm="0">
                                          <p:val>
                                            <p:fltVal val="0"/>
                                          </p:val>
                                        </p:tav>
                                        <p:tav tm="100000">
                                          <p:val>
                                            <p:strVal val="#ppt_h"/>
                                          </p:val>
                                        </p:tav>
                                      </p:tavLst>
                                    </p:anim>
                                    <p:animEffect transition="in" filter="fade">
                                      <p:cBhvr>
                                        <p:cTn id="28" dur="2000"/>
                                        <p:tgtEl>
                                          <p:spTgt spid="12"/>
                                        </p:tgtEl>
                                      </p:cBhvr>
                                    </p:animEffect>
                                  </p:childTnLst>
                                </p:cTn>
                              </p:par>
                            </p:childTnLst>
                          </p:cTn>
                        </p:par>
                        <p:par>
                          <p:cTn id="29" fill="hold">
                            <p:stCondLst>
                              <p:cond delay="6000"/>
                            </p:stCondLst>
                            <p:childTnLst>
                              <p:par>
                                <p:cTn id="30" presetID="35" presetClass="path" presetSubtype="0" accel="50000" decel="50000" fill="hold" grpId="1" nodeType="afterEffect">
                                  <p:stCondLst>
                                    <p:cond delay="0"/>
                                  </p:stCondLst>
                                  <p:childTnLst>
                                    <p:animMotion origin="layout" path="M -0.03645 9.24855E-7 L -0.3915 0.00324 " pathEditMode="relative" rAng="0" ptsTypes="AA">
                                      <p:cBhvr>
                                        <p:cTn id="31" dur="2000" fill="hold"/>
                                        <p:tgtEl>
                                          <p:spTgt spid="12"/>
                                        </p:tgtEl>
                                        <p:attrNameLst>
                                          <p:attrName>ppt_x</p:attrName>
                                          <p:attrName>ppt_y</p:attrName>
                                        </p:attrNameLst>
                                      </p:cBhvr>
                                      <p:rCtr x="-178" y="2"/>
                                    </p:animMotion>
                                  </p:childTnLst>
                                </p:cTn>
                              </p:par>
                            </p:childTnLst>
                          </p:cTn>
                        </p:par>
                        <p:par>
                          <p:cTn id="32" fill="hold">
                            <p:stCondLst>
                              <p:cond delay="8000"/>
                            </p:stCondLst>
                            <p:childTnLst>
                              <p:par>
                                <p:cTn id="33" presetID="53" presetClass="entr" presetSubtype="0"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 calcmode="lin" valueType="num">
                                      <p:cBhvr>
                                        <p:cTn id="35" dur="2000" fill="hold"/>
                                        <p:tgtEl>
                                          <p:spTgt spid="20"/>
                                        </p:tgtEl>
                                        <p:attrNameLst>
                                          <p:attrName>ppt_w</p:attrName>
                                        </p:attrNameLst>
                                      </p:cBhvr>
                                      <p:tavLst>
                                        <p:tav tm="0">
                                          <p:val>
                                            <p:fltVal val="0"/>
                                          </p:val>
                                        </p:tav>
                                        <p:tav tm="100000">
                                          <p:val>
                                            <p:strVal val="#ppt_w"/>
                                          </p:val>
                                        </p:tav>
                                      </p:tavLst>
                                    </p:anim>
                                    <p:anim calcmode="lin" valueType="num">
                                      <p:cBhvr>
                                        <p:cTn id="36" dur="2000" fill="hold"/>
                                        <p:tgtEl>
                                          <p:spTgt spid="20"/>
                                        </p:tgtEl>
                                        <p:attrNameLst>
                                          <p:attrName>ppt_h</p:attrName>
                                        </p:attrNameLst>
                                      </p:cBhvr>
                                      <p:tavLst>
                                        <p:tav tm="0">
                                          <p:val>
                                            <p:fltVal val="0"/>
                                          </p:val>
                                        </p:tav>
                                        <p:tav tm="100000">
                                          <p:val>
                                            <p:strVal val="#ppt_h"/>
                                          </p:val>
                                        </p:tav>
                                      </p:tavLst>
                                    </p:anim>
                                    <p:animEffect transition="in" filter="fade">
                                      <p:cBhvr>
                                        <p:cTn id="37" dur="2000"/>
                                        <p:tgtEl>
                                          <p:spTgt spid="20"/>
                                        </p:tgtEl>
                                      </p:cBhvr>
                                    </p:animEffect>
                                  </p:childTnLst>
                                </p:cTn>
                              </p:par>
                              <p:par>
                                <p:cTn id="38" presetID="53" presetClass="entr" presetSubtype="0" fill="hold" grpId="0" nodeType="withEffect">
                                  <p:stCondLst>
                                    <p:cond delay="0"/>
                                  </p:stCondLst>
                                  <p:childTnLst>
                                    <p:set>
                                      <p:cBhvr>
                                        <p:cTn id="39" dur="1" fill="hold">
                                          <p:stCondLst>
                                            <p:cond delay="0"/>
                                          </p:stCondLst>
                                        </p:cTn>
                                        <p:tgtEl>
                                          <p:spTgt spid="19"/>
                                        </p:tgtEl>
                                        <p:attrNameLst>
                                          <p:attrName>style.visibility</p:attrName>
                                        </p:attrNameLst>
                                      </p:cBhvr>
                                      <p:to>
                                        <p:strVal val="visible"/>
                                      </p:to>
                                    </p:set>
                                    <p:anim calcmode="lin" valueType="num">
                                      <p:cBhvr>
                                        <p:cTn id="40" dur="2000" fill="hold"/>
                                        <p:tgtEl>
                                          <p:spTgt spid="19"/>
                                        </p:tgtEl>
                                        <p:attrNameLst>
                                          <p:attrName>ppt_w</p:attrName>
                                        </p:attrNameLst>
                                      </p:cBhvr>
                                      <p:tavLst>
                                        <p:tav tm="0">
                                          <p:val>
                                            <p:fltVal val="0"/>
                                          </p:val>
                                        </p:tav>
                                        <p:tav tm="100000">
                                          <p:val>
                                            <p:strVal val="#ppt_w"/>
                                          </p:val>
                                        </p:tav>
                                      </p:tavLst>
                                    </p:anim>
                                    <p:anim calcmode="lin" valueType="num">
                                      <p:cBhvr>
                                        <p:cTn id="41" dur="2000" fill="hold"/>
                                        <p:tgtEl>
                                          <p:spTgt spid="19"/>
                                        </p:tgtEl>
                                        <p:attrNameLst>
                                          <p:attrName>ppt_h</p:attrName>
                                        </p:attrNameLst>
                                      </p:cBhvr>
                                      <p:tavLst>
                                        <p:tav tm="0">
                                          <p:val>
                                            <p:fltVal val="0"/>
                                          </p:val>
                                        </p:tav>
                                        <p:tav tm="100000">
                                          <p:val>
                                            <p:strVal val="#ppt_h"/>
                                          </p:val>
                                        </p:tav>
                                      </p:tavLst>
                                    </p:anim>
                                    <p:animEffect transition="in" filter="fade">
                                      <p:cBhvr>
                                        <p:cTn id="42" dur="2000"/>
                                        <p:tgtEl>
                                          <p:spTgt spid="19"/>
                                        </p:tgtEl>
                                      </p:cBhvr>
                                    </p:animEffect>
                                  </p:childTnLst>
                                </p:cTn>
                              </p:par>
                            </p:childTnLst>
                          </p:cTn>
                        </p:par>
                        <p:par>
                          <p:cTn id="43" fill="hold">
                            <p:stCondLst>
                              <p:cond delay="10000"/>
                            </p:stCondLst>
                            <p:childTnLst>
                              <p:par>
                                <p:cTn id="44" presetID="35" presetClass="path" presetSubtype="0" accel="50000" decel="50000" fill="hold" grpId="1" nodeType="afterEffect">
                                  <p:stCondLst>
                                    <p:cond delay="0"/>
                                  </p:stCondLst>
                                  <p:childTnLst>
                                    <p:animMotion origin="layout" path="M 5E-6 -2.59259E-6 L -0.37987 0.00162 " pathEditMode="relative" rAng="0" ptsTypes="AA">
                                      <p:cBhvr>
                                        <p:cTn id="45" dur="2000" fill="hold"/>
                                        <p:tgtEl>
                                          <p:spTgt spid="19"/>
                                        </p:tgtEl>
                                        <p:attrNameLst>
                                          <p:attrName>ppt_x</p:attrName>
                                          <p:attrName>ppt_y</p:attrName>
                                        </p:attrNameLst>
                                      </p:cBhvr>
                                      <p:rCtr x="-190" y="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0" grpId="1" animBg="1"/>
      <p:bldP spid="12" grpId="0" animBg="1"/>
      <p:bldP spid="12" grpId="1" animBg="1"/>
      <p:bldP spid="13" grpId="0"/>
      <p:bldP spid="19" grpId="0" animBg="1"/>
      <p:bldP spid="19" grpId="1" animBg="1"/>
      <p:bldP spid="2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1"/>
          <p:cNvSpPr txBox="1"/>
          <p:nvPr/>
        </p:nvSpPr>
        <p:spPr>
          <a:xfrm>
            <a:off x="539750" y="1163638"/>
            <a:ext cx="8161338" cy="3575050"/>
          </a:xfrm>
          <a:prstGeom prst="rect">
            <a:avLst/>
          </a:prstGeom>
          <a:noFill/>
          <a:ln>
            <a:miter lim="800000"/>
            <a:headEnd/>
            <a:tailEnd/>
          </a:ln>
        </p:spPr>
        <p:txBody>
          <a:bodyPr/>
          <a:lstStyle/>
          <a:p>
            <a:pPr>
              <a:defRPr/>
            </a:pPr>
            <a:r>
              <a:rPr lang="es-MX" sz="2000" dirty="0">
                <a:solidFill>
                  <a:srgbClr val="C00000"/>
                </a:solidFill>
                <a:cs typeface="+mn-cs"/>
              </a:rPr>
              <a:t>	</a:t>
            </a:r>
            <a:endParaRPr lang="en-US" sz="2000" dirty="0">
              <a:latin typeface="Arial" charset="0"/>
              <a:cs typeface="Arial" charset="0"/>
            </a:endParaRPr>
          </a:p>
        </p:txBody>
      </p:sp>
      <p:sp>
        <p:nvSpPr>
          <p:cNvPr id="4" name="TextBox 1"/>
          <p:cNvSpPr txBox="1"/>
          <p:nvPr/>
        </p:nvSpPr>
        <p:spPr>
          <a:xfrm>
            <a:off x="387350" y="1011238"/>
            <a:ext cx="8161338" cy="5189537"/>
          </a:xfrm>
          <a:prstGeom prst="rect">
            <a:avLst/>
          </a:prstGeom>
          <a:noFill/>
          <a:ln>
            <a:miter lim="800000"/>
            <a:headEnd/>
            <a:tailEnd/>
          </a:ln>
        </p:spPr>
        <p:txBody>
          <a:bodyPr/>
          <a:lstStyle/>
          <a:p>
            <a:pPr>
              <a:defRPr/>
            </a:pPr>
            <a:r>
              <a:rPr lang="es-MX" sz="2000" dirty="0">
                <a:solidFill>
                  <a:srgbClr val="C00000"/>
                </a:solidFill>
                <a:cs typeface="+mn-cs"/>
              </a:rPr>
              <a:t>	</a:t>
            </a:r>
            <a:endParaRPr lang="en-US" sz="2000" dirty="0">
              <a:latin typeface="Arial" charset="0"/>
              <a:cs typeface="Arial" charset="0"/>
            </a:endParaRPr>
          </a:p>
        </p:txBody>
      </p:sp>
      <p:sp>
        <p:nvSpPr>
          <p:cNvPr id="6" name="5 Rectángulo"/>
          <p:cNvSpPr/>
          <p:nvPr/>
        </p:nvSpPr>
        <p:spPr>
          <a:xfrm>
            <a:off x="1009404" y="2472438"/>
            <a:ext cx="7469578" cy="646331"/>
          </a:xfrm>
          <a:prstGeom prst="rect">
            <a:avLst/>
          </a:prstGeom>
        </p:spPr>
        <p:txBody>
          <a:bodyPr wrap="square">
            <a:spAutoFit/>
          </a:bodyPr>
          <a:lstStyle/>
          <a:p>
            <a:pPr algn="ctr"/>
            <a:r>
              <a:rPr lang="es-MX" sz="3600" b="1"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Estructura de la Clave de la Plaza</a:t>
            </a:r>
          </a:p>
        </p:txBody>
      </p:sp>
    </p:spTree>
  </p:cSld>
  <p:clrMapOvr>
    <a:masterClrMapping/>
  </p:clrMapOvr>
  <p:transition>
    <p:pull dir="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4 CuadroTexto"/>
          <p:cNvSpPr txBox="1">
            <a:spLocks noChangeArrowheads="1"/>
          </p:cNvSpPr>
          <p:nvPr/>
        </p:nvSpPr>
        <p:spPr bwMode="auto">
          <a:xfrm>
            <a:off x="277091" y="127088"/>
            <a:ext cx="8132618" cy="45085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defRPr/>
            </a:pP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Datos que integran la Plaza Actual</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ndParaRPr>
          </a:p>
        </p:txBody>
      </p:sp>
      <p:sp>
        <p:nvSpPr>
          <p:cNvPr id="10243" name="TextBox 1"/>
          <p:cNvSpPr txBox="1">
            <a:spLocks noChangeArrowheads="1"/>
          </p:cNvSpPr>
          <p:nvPr/>
        </p:nvSpPr>
        <p:spPr bwMode="auto">
          <a:xfrm>
            <a:off x="290513" y="1316038"/>
            <a:ext cx="8161337" cy="4184650"/>
          </a:xfrm>
          <a:prstGeom prst="rect">
            <a:avLst/>
          </a:prstGeom>
          <a:noFill/>
          <a:ln w="9525">
            <a:noFill/>
            <a:miter lim="800000"/>
            <a:headEnd/>
            <a:tailEnd/>
          </a:ln>
        </p:spPr>
        <p:txBody>
          <a:bodyPr/>
          <a:lstStyle/>
          <a:p>
            <a:pPr marL="457200" indent="-457200" algn="just"/>
            <a:endParaRPr lang="en-US" sz="2000" dirty="0">
              <a:latin typeface="Calibri" pitchFamily="34" charset="0"/>
            </a:endParaRPr>
          </a:p>
          <a:p>
            <a:pPr marL="457200" indent="-457200"/>
            <a:r>
              <a:rPr lang="es-MX" sz="2000" dirty="0"/>
              <a:t> </a:t>
            </a:r>
            <a:endParaRPr lang="en-US" sz="2000" dirty="0"/>
          </a:p>
          <a:p>
            <a:pPr marL="457200" indent="-457200"/>
            <a:endParaRPr lang="en-US" sz="2000" dirty="0"/>
          </a:p>
        </p:txBody>
      </p:sp>
      <p:graphicFrame>
        <p:nvGraphicFramePr>
          <p:cNvPr id="6" name="5 Tabla"/>
          <p:cNvGraphicFramePr>
            <a:graphicFrameLocks noGrp="1"/>
          </p:cNvGraphicFramePr>
          <p:nvPr/>
        </p:nvGraphicFramePr>
        <p:xfrm>
          <a:off x="558140" y="1341112"/>
          <a:ext cx="3241963" cy="314325"/>
        </p:xfrm>
        <a:graphic>
          <a:graphicData uri="http://schemas.openxmlformats.org/drawingml/2006/table">
            <a:tbl>
              <a:tblPr>
                <a:tableStyleId>{69C7853C-536D-4A76-A0AE-DD22124D55A5}</a:tableStyleId>
              </a:tblPr>
              <a:tblGrid>
                <a:gridCol w="914399"/>
                <a:gridCol w="803564"/>
                <a:gridCol w="633352"/>
                <a:gridCol w="890648"/>
              </a:tblGrid>
              <a:tr h="161925">
                <a:tc>
                  <a:txBody>
                    <a:bodyPr/>
                    <a:lstStyle/>
                    <a:p>
                      <a:pPr algn="ctr" fontAlgn="b"/>
                      <a:r>
                        <a:rPr lang="es-MX" sz="2000" b="1" i="0" u="none" strike="noStrike" dirty="0" smtClean="0">
                          <a:solidFill>
                            <a:srgbClr val="000000"/>
                          </a:solidFill>
                          <a:latin typeface="Calibri"/>
                        </a:rPr>
                        <a:t>2322</a:t>
                      </a:r>
                      <a:endParaRPr lang="es-MX" sz="2000" b="1" i="0" u="none" strike="noStrike" dirty="0">
                        <a:solidFill>
                          <a:srgbClr val="000000"/>
                        </a:solidFill>
                        <a:latin typeface="Calibri"/>
                      </a:endParaRPr>
                    </a:p>
                  </a:txBody>
                  <a:tcPr marL="9525" marR="9525" marT="9525" marB="0" anchor="b"/>
                </a:tc>
                <a:tc>
                  <a:txBody>
                    <a:bodyPr/>
                    <a:lstStyle/>
                    <a:p>
                      <a:pPr algn="ctr" fontAlgn="b"/>
                      <a:r>
                        <a:rPr lang="es-MX" sz="2000" b="1" i="0" u="none" strike="noStrike" dirty="0" smtClean="0">
                          <a:solidFill>
                            <a:srgbClr val="000000"/>
                          </a:solidFill>
                          <a:latin typeface="Calibri"/>
                        </a:rPr>
                        <a:t>411</a:t>
                      </a:r>
                      <a:endParaRPr lang="es-MX" sz="2000" b="1" i="0" u="none" strike="noStrike" dirty="0">
                        <a:solidFill>
                          <a:srgbClr val="000000"/>
                        </a:solidFill>
                        <a:latin typeface="Calibri"/>
                      </a:endParaRPr>
                    </a:p>
                  </a:txBody>
                  <a:tcPr marL="9525" marR="9525" marT="9525" marB="0" anchor="b"/>
                </a:tc>
                <a:tc>
                  <a:txBody>
                    <a:bodyPr/>
                    <a:lstStyle/>
                    <a:p>
                      <a:pPr algn="ctr" fontAlgn="b"/>
                      <a:r>
                        <a:rPr lang="es-MX" sz="2000" b="1" i="0" u="none" strike="noStrike" dirty="0" smtClean="0">
                          <a:solidFill>
                            <a:srgbClr val="000000"/>
                          </a:solidFill>
                          <a:latin typeface="Calibri"/>
                        </a:rPr>
                        <a:t>1864</a:t>
                      </a:r>
                      <a:endParaRPr lang="es-MX" sz="2000" b="1" i="0" u="none" strike="noStrike" dirty="0">
                        <a:solidFill>
                          <a:srgbClr val="000000"/>
                        </a:solidFill>
                        <a:latin typeface="Calibri"/>
                      </a:endParaRPr>
                    </a:p>
                  </a:txBody>
                  <a:tcPr marL="9525" marR="9525" marT="9525" marB="0" anchor="b"/>
                </a:tc>
                <a:tc>
                  <a:txBody>
                    <a:bodyPr/>
                    <a:lstStyle/>
                    <a:p>
                      <a:pPr algn="ctr" fontAlgn="b"/>
                      <a:r>
                        <a:rPr lang="es-MX" sz="2000" b="1" i="0" u="none" strike="noStrike" dirty="0" smtClean="0">
                          <a:solidFill>
                            <a:srgbClr val="000000"/>
                          </a:solidFill>
                          <a:latin typeface="Calibri"/>
                        </a:rPr>
                        <a:t>00007</a:t>
                      </a:r>
                      <a:endParaRPr lang="es-MX" sz="2000" b="1" i="0" u="none" strike="noStrike" dirty="0">
                        <a:solidFill>
                          <a:srgbClr val="000000"/>
                        </a:solidFill>
                        <a:latin typeface="Calibri"/>
                      </a:endParaRPr>
                    </a:p>
                  </a:txBody>
                  <a:tcPr marL="9525" marR="9525" marT="9525" marB="0" anchor="b"/>
                </a:tc>
              </a:tr>
            </a:tbl>
          </a:graphicData>
        </a:graphic>
      </p:graphicFrame>
      <p:sp>
        <p:nvSpPr>
          <p:cNvPr id="9" name="8 Elipse"/>
          <p:cNvSpPr/>
          <p:nvPr/>
        </p:nvSpPr>
        <p:spPr>
          <a:xfrm>
            <a:off x="957945" y="2218733"/>
            <a:ext cx="265213" cy="21571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s-MX" sz="1600" dirty="0" smtClean="0"/>
              <a:t>2</a:t>
            </a:r>
            <a:endParaRPr lang="es-MX" sz="1600" dirty="0"/>
          </a:p>
        </p:txBody>
      </p:sp>
      <p:sp>
        <p:nvSpPr>
          <p:cNvPr id="11" name="10 Elipse"/>
          <p:cNvSpPr/>
          <p:nvPr/>
        </p:nvSpPr>
        <p:spPr>
          <a:xfrm>
            <a:off x="957945" y="2584894"/>
            <a:ext cx="265213" cy="24144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s-MX" sz="1600" dirty="0" smtClean="0"/>
              <a:t>3</a:t>
            </a:r>
            <a:endParaRPr lang="es-MX" sz="1600" dirty="0"/>
          </a:p>
        </p:txBody>
      </p:sp>
      <p:sp>
        <p:nvSpPr>
          <p:cNvPr id="12" name="11 Elipse"/>
          <p:cNvSpPr/>
          <p:nvPr/>
        </p:nvSpPr>
        <p:spPr>
          <a:xfrm>
            <a:off x="957943" y="2953033"/>
            <a:ext cx="290286" cy="240109"/>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s-MX" sz="1600" dirty="0" smtClean="0"/>
              <a:t>4</a:t>
            </a:r>
            <a:endParaRPr lang="es-MX" sz="1600" dirty="0"/>
          </a:p>
        </p:txBody>
      </p:sp>
      <p:sp>
        <p:nvSpPr>
          <p:cNvPr id="19" name="18 CuadroTexto"/>
          <p:cNvSpPr txBox="1"/>
          <p:nvPr/>
        </p:nvSpPr>
        <p:spPr>
          <a:xfrm>
            <a:off x="1339936" y="1698196"/>
            <a:ext cx="2604174" cy="430887"/>
          </a:xfrm>
          <a:prstGeom prst="rect">
            <a:avLst/>
          </a:prstGeom>
          <a:noFill/>
        </p:spPr>
        <p:txBody>
          <a:bodyPr wrap="none" rtlCol="0">
            <a:spAutoFit/>
          </a:bodyPr>
          <a:lstStyle/>
          <a:p>
            <a:r>
              <a:rPr lang="es-MX" sz="2200" b="1" dirty="0" smtClean="0">
                <a:solidFill>
                  <a:srgbClr val="990000"/>
                </a:solidFill>
                <a:latin typeface="+mj-lt"/>
              </a:rPr>
              <a:t>Unidad Presupuestal</a:t>
            </a:r>
            <a:endParaRPr lang="es-MX" sz="2200" b="1" dirty="0">
              <a:solidFill>
                <a:srgbClr val="990000"/>
              </a:solidFill>
              <a:latin typeface="+mj-lt"/>
            </a:endParaRPr>
          </a:p>
        </p:txBody>
      </p:sp>
      <p:sp>
        <p:nvSpPr>
          <p:cNvPr id="20" name="19 CuadroTexto"/>
          <p:cNvSpPr txBox="1"/>
          <p:nvPr/>
        </p:nvSpPr>
        <p:spPr>
          <a:xfrm>
            <a:off x="1339936" y="2052480"/>
            <a:ext cx="1898148" cy="430887"/>
          </a:xfrm>
          <a:prstGeom prst="rect">
            <a:avLst/>
          </a:prstGeom>
          <a:noFill/>
        </p:spPr>
        <p:txBody>
          <a:bodyPr wrap="none" rtlCol="0">
            <a:spAutoFit/>
          </a:bodyPr>
          <a:lstStyle/>
          <a:p>
            <a:r>
              <a:rPr lang="es-MX" sz="2200" b="1" dirty="0" smtClean="0">
                <a:solidFill>
                  <a:srgbClr val="990000"/>
                </a:solidFill>
                <a:latin typeface="+mj-lt"/>
              </a:rPr>
              <a:t>Departamento</a:t>
            </a:r>
            <a:endParaRPr lang="es-MX" sz="2200" b="1" dirty="0">
              <a:solidFill>
                <a:srgbClr val="990000"/>
              </a:solidFill>
              <a:latin typeface="+mj-lt"/>
            </a:endParaRPr>
          </a:p>
        </p:txBody>
      </p:sp>
      <p:sp>
        <p:nvSpPr>
          <p:cNvPr id="21" name="20 CuadroTexto"/>
          <p:cNvSpPr txBox="1"/>
          <p:nvPr/>
        </p:nvSpPr>
        <p:spPr>
          <a:xfrm>
            <a:off x="1339936" y="2408744"/>
            <a:ext cx="3164713" cy="430887"/>
          </a:xfrm>
          <a:prstGeom prst="rect">
            <a:avLst/>
          </a:prstGeom>
          <a:noFill/>
        </p:spPr>
        <p:txBody>
          <a:bodyPr wrap="none" rtlCol="0">
            <a:spAutoFit/>
          </a:bodyPr>
          <a:lstStyle/>
          <a:p>
            <a:r>
              <a:rPr lang="es-MX" sz="2200" b="1" dirty="0" smtClean="0">
                <a:solidFill>
                  <a:srgbClr val="990000"/>
                </a:solidFill>
                <a:latin typeface="+mj-lt"/>
              </a:rPr>
              <a:t>Tabulador Presupuestado</a:t>
            </a:r>
            <a:endParaRPr lang="es-MX" sz="2200" b="1" dirty="0">
              <a:solidFill>
                <a:srgbClr val="990000"/>
              </a:solidFill>
              <a:latin typeface="+mj-lt"/>
            </a:endParaRPr>
          </a:p>
        </p:txBody>
      </p:sp>
      <p:sp>
        <p:nvSpPr>
          <p:cNvPr id="22" name="21 CuadroTexto"/>
          <p:cNvSpPr txBox="1"/>
          <p:nvPr/>
        </p:nvSpPr>
        <p:spPr>
          <a:xfrm>
            <a:off x="1339936" y="2774904"/>
            <a:ext cx="2911566" cy="430887"/>
          </a:xfrm>
          <a:prstGeom prst="rect">
            <a:avLst/>
          </a:prstGeom>
          <a:noFill/>
        </p:spPr>
        <p:txBody>
          <a:bodyPr wrap="none" rtlCol="0">
            <a:spAutoFit/>
          </a:bodyPr>
          <a:lstStyle/>
          <a:p>
            <a:r>
              <a:rPr lang="es-MX" sz="2200" b="1" dirty="0" smtClean="0">
                <a:solidFill>
                  <a:srgbClr val="990000"/>
                </a:solidFill>
                <a:latin typeface="+mj-lt"/>
              </a:rPr>
              <a:t>Consecutivo de la Plaza</a:t>
            </a:r>
            <a:endParaRPr lang="es-MX" sz="2200" b="1" dirty="0">
              <a:solidFill>
                <a:srgbClr val="990000"/>
              </a:solidFill>
              <a:latin typeface="+mj-lt"/>
            </a:endParaRPr>
          </a:p>
        </p:txBody>
      </p:sp>
      <p:sp>
        <p:nvSpPr>
          <p:cNvPr id="25" name="24 Elipse"/>
          <p:cNvSpPr/>
          <p:nvPr/>
        </p:nvSpPr>
        <p:spPr>
          <a:xfrm>
            <a:off x="957945" y="1779342"/>
            <a:ext cx="253338" cy="25134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s-MX" sz="1600" dirty="0" smtClean="0"/>
              <a:t>1</a:t>
            </a:r>
            <a:endParaRPr lang="es-MX" sz="1600" dirty="0"/>
          </a:p>
        </p:txBody>
      </p:sp>
      <p:sp>
        <p:nvSpPr>
          <p:cNvPr id="26" name="25 Flecha abajo"/>
          <p:cNvSpPr/>
          <p:nvPr/>
        </p:nvSpPr>
        <p:spPr>
          <a:xfrm>
            <a:off x="973780" y="997529"/>
            <a:ext cx="285007" cy="320634"/>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s-MX" dirty="0"/>
          </a:p>
        </p:txBody>
      </p:sp>
      <p:sp>
        <p:nvSpPr>
          <p:cNvPr id="16" name="15 CuadroTexto"/>
          <p:cNvSpPr txBox="1"/>
          <p:nvPr/>
        </p:nvSpPr>
        <p:spPr>
          <a:xfrm>
            <a:off x="128656" y="3182601"/>
            <a:ext cx="8965870" cy="738664"/>
          </a:xfrm>
          <a:prstGeom prst="rect">
            <a:avLst/>
          </a:prstGeom>
          <a:noFill/>
        </p:spPr>
        <p:txBody>
          <a:bodyPr wrap="square" rtlCol="0">
            <a:spAutoFit/>
          </a:bodyPr>
          <a:lstStyle/>
          <a:p>
            <a:pPr algn="just">
              <a:buFont typeface="Arial" pitchFamily="34" charset="0"/>
              <a:buChar char="•"/>
            </a:pPr>
            <a:r>
              <a:rPr lang="es-MX" sz="2100" dirty="0" smtClean="0">
                <a:latin typeface="+mj-lt"/>
              </a:rPr>
              <a:t> En la Simplificación de Tabuladores l</a:t>
            </a:r>
            <a:r>
              <a:rPr lang="es-ES" sz="2100" dirty="0" smtClean="0">
                <a:latin typeface="+mj-lt"/>
              </a:rPr>
              <a:t>a estructura original de la plaza, no sufre ninguna modificación.</a:t>
            </a:r>
            <a:endParaRPr lang="es-MX" sz="2100" dirty="0">
              <a:latin typeface="+mn-lt"/>
            </a:endParaRPr>
          </a:p>
        </p:txBody>
      </p:sp>
      <p:graphicFrame>
        <p:nvGraphicFramePr>
          <p:cNvPr id="18" name="17 Tabla"/>
          <p:cNvGraphicFramePr>
            <a:graphicFrameLocks noGrp="1"/>
          </p:cNvGraphicFramePr>
          <p:nvPr/>
        </p:nvGraphicFramePr>
        <p:xfrm>
          <a:off x="4011869" y="1351008"/>
          <a:ext cx="957990" cy="314325"/>
        </p:xfrm>
        <a:graphic>
          <a:graphicData uri="http://schemas.openxmlformats.org/drawingml/2006/table">
            <a:tbl>
              <a:tblPr>
                <a:tableStyleId>{69C7853C-536D-4A76-A0AE-DD22124D55A5}</a:tableStyleId>
              </a:tblPr>
              <a:tblGrid>
                <a:gridCol w="957990"/>
              </a:tblGrid>
              <a:tr h="161925">
                <a:tc>
                  <a:txBody>
                    <a:bodyPr/>
                    <a:lstStyle/>
                    <a:p>
                      <a:pPr algn="ctr" fontAlgn="b"/>
                      <a:r>
                        <a:rPr lang="es-MX" sz="2000" b="1" i="0" u="none" strike="noStrike" dirty="0" smtClean="0">
                          <a:solidFill>
                            <a:srgbClr val="000000"/>
                          </a:solidFill>
                          <a:latin typeface="Calibri"/>
                        </a:rPr>
                        <a:t>1868</a:t>
                      </a:r>
                      <a:endParaRPr lang="es-MX" sz="2000" b="1" i="0" u="none" strike="noStrike" dirty="0">
                        <a:solidFill>
                          <a:srgbClr val="000000"/>
                        </a:solidFill>
                        <a:latin typeface="Calibri"/>
                      </a:endParaRPr>
                    </a:p>
                  </a:txBody>
                  <a:tcPr marL="9525" marR="9525" marT="9525" marB="0" anchor="b"/>
                </a:tc>
              </a:tr>
            </a:tbl>
          </a:graphicData>
        </a:graphic>
      </p:graphicFrame>
      <p:sp>
        <p:nvSpPr>
          <p:cNvPr id="28" name="27 Flecha abajo"/>
          <p:cNvSpPr/>
          <p:nvPr/>
        </p:nvSpPr>
        <p:spPr>
          <a:xfrm>
            <a:off x="2447621" y="1001491"/>
            <a:ext cx="285007" cy="320634"/>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s-MX" dirty="0"/>
          </a:p>
        </p:txBody>
      </p:sp>
      <p:sp>
        <p:nvSpPr>
          <p:cNvPr id="29" name="28 Flecha abajo"/>
          <p:cNvSpPr/>
          <p:nvPr/>
        </p:nvSpPr>
        <p:spPr>
          <a:xfrm>
            <a:off x="3142968" y="981699"/>
            <a:ext cx="285007" cy="320634"/>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s-MX" dirty="0"/>
          </a:p>
        </p:txBody>
      </p:sp>
      <p:sp>
        <p:nvSpPr>
          <p:cNvPr id="30" name="29 CuadroTexto"/>
          <p:cNvSpPr txBox="1"/>
          <p:nvPr/>
        </p:nvSpPr>
        <p:spPr>
          <a:xfrm>
            <a:off x="3752612" y="771894"/>
            <a:ext cx="1401282" cy="646331"/>
          </a:xfrm>
          <a:prstGeom prst="rect">
            <a:avLst/>
          </a:prstGeom>
          <a:noFill/>
        </p:spPr>
        <p:txBody>
          <a:bodyPr wrap="square" rtlCol="0">
            <a:spAutoFit/>
          </a:bodyPr>
          <a:lstStyle/>
          <a:p>
            <a:pPr algn="ctr"/>
            <a:r>
              <a:rPr lang="es-MX" b="1" dirty="0" smtClean="0">
                <a:latin typeface="+mj-lt"/>
              </a:rPr>
              <a:t>Tabulador Ejercido</a:t>
            </a:r>
            <a:endParaRPr lang="es-MX" b="1" dirty="0">
              <a:latin typeface="+mj-lt"/>
            </a:endParaRPr>
          </a:p>
        </p:txBody>
      </p:sp>
      <p:sp>
        <p:nvSpPr>
          <p:cNvPr id="32" name="31 CuadroTexto"/>
          <p:cNvSpPr txBox="1"/>
          <p:nvPr/>
        </p:nvSpPr>
        <p:spPr>
          <a:xfrm>
            <a:off x="128656" y="3893136"/>
            <a:ext cx="8965870" cy="738664"/>
          </a:xfrm>
          <a:prstGeom prst="rect">
            <a:avLst/>
          </a:prstGeom>
          <a:noFill/>
        </p:spPr>
        <p:txBody>
          <a:bodyPr wrap="square" rtlCol="0">
            <a:spAutoFit/>
          </a:bodyPr>
          <a:lstStyle/>
          <a:p>
            <a:pPr algn="just">
              <a:buFont typeface="Arial" pitchFamily="34" charset="0"/>
              <a:buChar char="•"/>
            </a:pPr>
            <a:r>
              <a:rPr lang="es-MX" sz="2100" dirty="0" smtClean="0">
                <a:latin typeface="+mj-lt"/>
              </a:rPr>
              <a:t> El </a:t>
            </a:r>
            <a:r>
              <a:rPr lang="es-MX" sz="2100" b="1" i="1" dirty="0" smtClean="0">
                <a:latin typeface="+mj-lt"/>
              </a:rPr>
              <a:t>Nuevo Tabulador </a:t>
            </a:r>
            <a:r>
              <a:rPr lang="es-MX" sz="2100" dirty="0" smtClean="0">
                <a:latin typeface="+mj-lt"/>
              </a:rPr>
              <a:t>se remplaza en el campo que actualmente se conoce como </a:t>
            </a:r>
            <a:r>
              <a:rPr lang="es-MX" sz="2100" b="1" i="1" dirty="0" smtClean="0">
                <a:latin typeface="+mj-lt"/>
              </a:rPr>
              <a:t>tabulador ejercido.</a:t>
            </a:r>
            <a:endParaRPr lang="es-MX" sz="2100" b="1" i="1" dirty="0">
              <a:latin typeface="+mj-lt"/>
            </a:endParaRPr>
          </a:p>
        </p:txBody>
      </p:sp>
      <p:graphicFrame>
        <p:nvGraphicFramePr>
          <p:cNvPr id="33" name="32 Tabla"/>
          <p:cNvGraphicFramePr>
            <a:graphicFrameLocks noGrp="1"/>
          </p:cNvGraphicFramePr>
          <p:nvPr/>
        </p:nvGraphicFramePr>
        <p:xfrm>
          <a:off x="4009860" y="1360908"/>
          <a:ext cx="957990" cy="314325"/>
        </p:xfrm>
        <a:graphic>
          <a:graphicData uri="http://schemas.openxmlformats.org/drawingml/2006/table">
            <a:tbl>
              <a:tblPr>
                <a:tableStyleId>{69C7853C-536D-4A76-A0AE-DD22124D55A5}</a:tableStyleId>
              </a:tblPr>
              <a:tblGrid>
                <a:gridCol w="957990"/>
              </a:tblGrid>
              <a:tr h="161925">
                <a:tc>
                  <a:txBody>
                    <a:bodyPr/>
                    <a:lstStyle/>
                    <a:p>
                      <a:pPr algn="ctr" fontAlgn="b"/>
                      <a:r>
                        <a:rPr lang="es-MX" sz="2000" b="1" i="0" u="none" strike="noStrike" dirty="0" smtClean="0">
                          <a:solidFill>
                            <a:srgbClr val="000000"/>
                          </a:solidFill>
                          <a:latin typeface="Calibri"/>
                        </a:rPr>
                        <a:t>3244</a:t>
                      </a:r>
                      <a:endParaRPr lang="es-MX" sz="2000" b="1" i="0" u="none" strike="noStrike" dirty="0">
                        <a:solidFill>
                          <a:srgbClr val="000000"/>
                        </a:solidFill>
                        <a:latin typeface="Calibri"/>
                      </a:endParaRPr>
                    </a:p>
                  </a:txBody>
                  <a:tcPr marL="9525" marR="9525" marT="9525" marB="0" anchor="b"/>
                </a:tc>
              </a:tr>
            </a:tbl>
          </a:graphicData>
        </a:graphic>
      </p:graphicFrame>
      <p:sp>
        <p:nvSpPr>
          <p:cNvPr id="34" name="33 CuadroTexto"/>
          <p:cNvSpPr txBox="1"/>
          <p:nvPr/>
        </p:nvSpPr>
        <p:spPr>
          <a:xfrm>
            <a:off x="3916857" y="769919"/>
            <a:ext cx="1401282" cy="646331"/>
          </a:xfrm>
          <a:prstGeom prst="rect">
            <a:avLst/>
          </a:prstGeom>
          <a:noFill/>
        </p:spPr>
        <p:txBody>
          <a:bodyPr wrap="square" rtlCol="0">
            <a:spAutoFit/>
          </a:bodyPr>
          <a:lstStyle/>
          <a:p>
            <a:pPr algn="ctr"/>
            <a:r>
              <a:rPr lang="es-MX" b="1" dirty="0" smtClean="0">
                <a:latin typeface="+mj-lt"/>
              </a:rPr>
              <a:t>Nuevo Tabulador</a:t>
            </a:r>
            <a:endParaRPr lang="es-MX" b="1" dirty="0">
              <a:latin typeface="+mj-lt"/>
            </a:endParaRPr>
          </a:p>
        </p:txBody>
      </p:sp>
      <p:sp>
        <p:nvSpPr>
          <p:cNvPr id="39" name="38 CuadroTexto"/>
          <p:cNvSpPr txBox="1"/>
          <p:nvPr/>
        </p:nvSpPr>
        <p:spPr>
          <a:xfrm>
            <a:off x="128656" y="4615551"/>
            <a:ext cx="8965870" cy="1061829"/>
          </a:xfrm>
          <a:prstGeom prst="rect">
            <a:avLst/>
          </a:prstGeom>
          <a:noFill/>
        </p:spPr>
        <p:txBody>
          <a:bodyPr wrap="square" rtlCol="0">
            <a:spAutoFit/>
          </a:bodyPr>
          <a:lstStyle/>
          <a:p>
            <a:pPr algn="just">
              <a:buFont typeface="Arial" pitchFamily="34" charset="0"/>
              <a:buChar char="•"/>
            </a:pPr>
            <a:r>
              <a:rPr lang="es-MX" sz="2100" dirty="0" smtClean="0">
                <a:latin typeface="+mj-lt"/>
              </a:rPr>
              <a:t> Para la funcionalidad del Nuevo Tabulador se requieren los campo de </a:t>
            </a:r>
            <a:r>
              <a:rPr lang="es-MX" sz="2100" b="1" i="1" dirty="0" smtClean="0">
                <a:latin typeface="+mj-lt"/>
              </a:rPr>
              <a:t>Nivel de Sueldo</a:t>
            </a:r>
            <a:r>
              <a:rPr lang="es-MX" sz="2100" dirty="0" smtClean="0">
                <a:latin typeface="+mj-lt"/>
              </a:rPr>
              <a:t> y </a:t>
            </a:r>
            <a:r>
              <a:rPr lang="es-MX" sz="2100" b="1" i="1" dirty="0" smtClean="0">
                <a:latin typeface="+mj-lt"/>
              </a:rPr>
              <a:t>Horas</a:t>
            </a:r>
            <a:r>
              <a:rPr lang="es-MX" sz="2100" dirty="0" smtClean="0">
                <a:latin typeface="+mj-lt"/>
              </a:rPr>
              <a:t>,  integrados en la descripción del Tabulador antecedente, mismos que se verán reflejados en el FMP. </a:t>
            </a:r>
          </a:p>
        </p:txBody>
      </p:sp>
      <p:graphicFrame>
        <p:nvGraphicFramePr>
          <p:cNvPr id="40" name="39 Tabla"/>
          <p:cNvGraphicFramePr>
            <a:graphicFrameLocks noGrp="1"/>
          </p:cNvGraphicFramePr>
          <p:nvPr/>
        </p:nvGraphicFramePr>
        <p:xfrm>
          <a:off x="5622925" y="1394555"/>
          <a:ext cx="957990" cy="314325"/>
        </p:xfrm>
        <a:graphic>
          <a:graphicData uri="http://schemas.openxmlformats.org/drawingml/2006/table">
            <a:tbl>
              <a:tblPr>
                <a:tableStyleId>{69C7853C-536D-4A76-A0AE-DD22124D55A5}</a:tableStyleId>
              </a:tblPr>
              <a:tblGrid>
                <a:gridCol w="957990"/>
              </a:tblGrid>
              <a:tr h="161925">
                <a:tc>
                  <a:txBody>
                    <a:bodyPr/>
                    <a:lstStyle/>
                    <a:p>
                      <a:pPr algn="ctr" fontAlgn="b"/>
                      <a:r>
                        <a:rPr lang="es-MX" sz="2000" b="1" i="0" u="none" strike="noStrike" dirty="0" smtClean="0">
                          <a:solidFill>
                            <a:srgbClr val="000000"/>
                          </a:solidFill>
                          <a:latin typeface="Calibri"/>
                        </a:rPr>
                        <a:t>A</a:t>
                      </a:r>
                      <a:endParaRPr lang="es-MX" sz="2000" b="1" i="0" u="none" strike="noStrike" dirty="0">
                        <a:solidFill>
                          <a:srgbClr val="000000"/>
                        </a:solidFill>
                        <a:latin typeface="Calibri"/>
                      </a:endParaRPr>
                    </a:p>
                  </a:txBody>
                  <a:tcPr marL="9525" marR="9525" marT="9525" marB="0" anchor="b"/>
                </a:tc>
              </a:tr>
            </a:tbl>
          </a:graphicData>
        </a:graphic>
      </p:graphicFrame>
      <p:graphicFrame>
        <p:nvGraphicFramePr>
          <p:cNvPr id="41" name="40 Tabla"/>
          <p:cNvGraphicFramePr>
            <a:graphicFrameLocks noGrp="1"/>
          </p:cNvGraphicFramePr>
          <p:nvPr/>
        </p:nvGraphicFramePr>
        <p:xfrm>
          <a:off x="6950983" y="1404452"/>
          <a:ext cx="957990" cy="314325"/>
        </p:xfrm>
        <a:graphic>
          <a:graphicData uri="http://schemas.openxmlformats.org/drawingml/2006/table">
            <a:tbl>
              <a:tblPr>
                <a:tableStyleId>{69C7853C-536D-4A76-A0AE-DD22124D55A5}</a:tableStyleId>
              </a:tblPr>
              <a:tblGrid>
                <a:gridCol w="957990"/>
              </a:tblGrid>
              <a:tr h="161925">
                <a:tc>
                  <a:txBody>
                    <a:bodyPr/>
                    <a:lstStyle/>
                    <a:p>
                      <a:pPr algn="ctr" fontAlgn="b"/>
                      <a:r>
                        <a:rPr lang="es-MX" sz="2000" b="1" i="0" u="none" strike="noStrike" dirty="0" smtClean="0">
                          <a:solidFill>
                            <a:srgbClr val="000000"/>
                          </a:solidFill>
                          <a:latin typeface="Calibri"/>
                        </a:rPr>
                        <a:t>4</a:t>
                      </a:r>
                      <a:endParaRPr lang="es-MX" sz="2000" b="1" i="0" u="none" strike="noStrike" dirty="0">
                        <a:solidFill>
                          <a:srgbClr val="000000"/>
                        </a:solidFill>
                        <a:latin typeface="Calibri"/>
                      </a:endParaRPr>
                    </a:p>
                  </a:txBody>
                  <a:tcPr marL="9525" marR="9525" marT="9525" marB="0" anchor="b"/>
                </a:tc>
              </a:tr>
            </a:tbl>
          </a:graphicData>
        </a:graphic>
      </p:graphicFrame>
      <p:sp>
        <p:nvSpPr>
          <p:cNvPr id="44" name="43 CuadroTexto"/>
          <p:cNvSpPr txBox="1"/>
          <p:nvPr/>
        </p:nvSpPr>
        <p:spPr>
          <a:xfrm>
            <a:off x="5387382" y="767944"/>
            <a:ext cx="1401282" cy="646331"/>
          </a:xfrm>
          <a:prstGeom prst="rect">
            <a:avLst/>
          </a:prstGeom>
          <a:noFill/>
        </p:spPr>
        <p:txBody>
          <a:bodyPr wrap="square" rtlCol="0">
            <a:spAutoFit/>
          </a:bodyPr>
          <a:lstStyle/>
          <a:p>
            <a:pPr algn="ctr"/>
            <a:r>
              <a:rPr lang="es-MX" b="1" dirty="0" smtClean="0">
                <a:latin typeface="+mj-lt"/>
              </a:rPr>
              <a:t>Nivel de Sueldo</a:t>
            </a:r>
            <a:endParaRPr lang="es-MX" b="1" dirty="0">
              <a:latin typeface="+mj-lt"/>
            </a:endParaRPr>
          </a:p>
        </p:txBody>
      </p:sp>
      <p:sp>
        <p:nvSpPr>
          <p:cNvPr id="45" name="44 CuadroTexto"/>
          <p:cNvSpPr txBox="1"/>
          <p:nvPr/>
        </p:nvSpPr>
        <p:spPr>
          <a:xfrm>
            <a:off x="6667907" y="813469"/>
            <a:ext cx="1401282" cy="646331"/>
          </a:xfrm>
          <a:prstGeom prst="rect">
            <a:avLst/>
          </a:prstGeom>
          <a:noFill/>
        </p:spPr>
        <p:txBody>
          <a:bodyPr wrap="square" rtlCol="0">
            <a:spAutoFit/>
          </a:bodyPr>
          <a:lstStyle/>
          <a:p>
            <a:pPr algn="ctr"/>
            <a:r>
              <a:rPr lang="es-MX" b="1" dirty="0" smtClean="0">
                <a:latin typeface="+mj-lt"/>
              </a:rPr>
              <a:t>Número de Horas</a:t>
            </a:r>
            <a:endParaRPr lang="es-MX" b="1" dirty="0">
              <a:latin typeface="+mj-lt"/>
            </a:endParaRPr>
          </a:p>
        </p:txBody>
      </p:sp>
      <p:sp>
        <p:nvSpPr>
          <p:cNvPr id="31" name="30 Flecha abajo"/>
          <p:cNvSpPr/>
          <p:nvPr/>
        </p:nvSpPr>
        <p:spPr>
          <a:xfrm>
            <a:off x="1793837" y="990272"/>
            <a:ext cx="285007" cy="320634"/>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s-MX"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0" fill="hold" nodeType="with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p:cTn id="12" dur="500" fill="hold"/>
                                        <p:tgtEl>
                                          <p:spTgt spid="18"/>
                                        </p:tgtEl>
                                        <p:attrNameLst>
                                          <p:attrName>ppt_w</p:attrName>
                                        </p:attrNameLst>
                                      </p:cBhvr>
                                      <p:tavLst>
                                        <p:tav tm="0">
                                          <p:val>
                                            <p:fltVal val="0"/>
                                          </p:val>
                                        </p:tav>
                                        <p:tav tm="100000">
                                          <p:val>
                                            <p:strVal val="#ppt_w"/>
                                          </p:val>
                                        </p:tav>
                                      </p:tavLst>
                                    </p:anim>
                                    <p:anim calcmode="lin" valueType="num">
                                      <p:cBhvr>
                                        <p:cTn id="13" dur="500" fill="hold"/>
                                        <p:tgtEl>
                                          <p:spTgt spid="18"/>
                                        </p:tgtEl>
                                        <p:attrNameLst>
                                          <p:attrName>ppt_h</p:attrName>
                                        </p:attrNameLst>
                                      </p:cBhvr>
                                      <p:tavLst>
                                        <p:tav tm="0">
                                          <p:val>
                                            <p:fltVal val="0"/>
                                          </p:val>
                                        </p:tav>
                                        <p:tav tm="100000">
                                          <p:val>
                                            <p:strVal val="#ppt_h"/>
                                          </p:val>
                                        </p:tav>
                                      </p:tavLst>
                                    </p:anim>
                                    <p:animEffect transition="in" filter="fade">
                                      <p:cBhvr>
                                        <p:cTn id="14" dur="500"/>
                                        <p:tgtEl>
                                          <p:spTgt spid="18"/>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30"/>
                                        </p:tgtEl>
                                        <p:attrNameLst>
                                          <p:attrName>style.visibility</p:attrName>
                                        </p:attrNameLst>
                                      </p:cBhvr>
                                      <p:to>
                                        <p:strVal val="visible"/>
                                      </p:to>
                                    </p:set>
                                    <p:anim calcmode="lin" valueType="num">
                                      <p:cBhvr>
                                        <p:cTn id="17" dur="500" fill="hold"/>
                                        <p:tgtEl>
                                          <p:spTgt spid="30"/>
                                        </p:tgtEl>
                                        <p:attrNameLst>
                                          <p:attrName>ppt_w</p:attrName>
                                        </p:attrNameLst>
                                      </p:cBhvr>
                                      <p:tavLst>
                                        <p:tav tm="0">
                                          <p:val>
                                            <p:fltVal val="0"/>
                                          </p:val>
                                        </p:tav>
                                        <p:tav tm="100000">
                                          <p:val>
                                            <p:strVal val="#ppt_w"/>
                                          </p:val>
                                        </p:tav>
                                      </p:tavLst>
                                    </p:anim>
                                    <p:anim calcmode="lin" valueType="num">
                                      <p:cBhvr>
                                        <p:cTn id="18" dur="500" fill="hold"/>
                                        <p:tgtEl>
                                          <p:spTgt spid="30"/>
                                        </p:tgtEl>
                                        <p:attrNameLst>
                                          <p:attrName>ppt_h</p:attrName>
                                        </p:attrNameLst>
                                      </p:cBhvr>
                                      <p:tavLst>
                                        <p:tav tm="0">
                                          <p:val>
                                            <p:fltVal val="0"/>
                                          </p:val>
                                        </p:tav>
                                        <p:tav tm="100000">
                                          <p:val>
                                            <p:strVal val="#ppt_h"/>
                                          </p:val>
                                        </p:tav>
                                      </p:tavLst>
                                    </p:anim>
                                    <p:animEffect transition="in" filter="fade">
                                      <p:cBhvr>
                                        <p:cTn id="19" dur="500"/>
                                        <p:tgtEl>
                                          <p:spTgt spid="30"/>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 calcmode="lin" valueType="num">
                                      <p:cBhvr>
                                        <p:cTn id="22" dur="500" fill="hold"/>
                                        <p:tgtEl>
                                          <p:spTgt spid="19"/>
                                        </p:tgtEl>
                                        <p:attrNameLst>
                                          <p:attrName>ppt_w</p:attrName>
                                        </p:attrNameLst>
                                      </p:cBhvr>
                                      <p:tavLst>
                                        <p:tav tm="0">
                                          <p:val>
                                            <p:fltVal val="0"/>
                                          </p:val>
                                        </p:tav>
                                        <p:tav tm="100000">
                                          <p:val>
                                            <p:strVal val="#ppt_w"/>
                                          </p:val>
                                        </p:tav>
                                      </p:tavLst>
                                    </p:anim>
                                    <p:anim calcmode="lin" valueType="num">
                                      <p:cBhvr>
                                        <p:cTn id="23" dur="500" fill="hold"/>
                                        <p:tgtEl>
                                          <p:spTgt spid="19"/>
                                        </p:tgtEl>
                                        <p:attrNameLst>
                                          <p:attrName>ppt_h</p:attrName>
                                        </p:attrNameLst>
                                      </p:cBhvr>
                                      <p:tavLst>
                                        <p:tav tm="0">
                                          <p:val>
                                            <p:fltVal val="0"/>
                                          </p:val>
                                        </p:tav>
                                        <p:tav tm="100000">
                                          <p:val>
                                            <p:strVal val="#ppt_h"/>
                                          </p:val>
                                        </p:tav>
                                      </p:tavLst>
                                    </p:anim>
                                    <p:animEffect transition="in" filter="fade">
                                      <p:cBhvr>
                                        <p:cTn id="24" dur="500"/>
                                        <p:tgtEl>
                                          <p:spTgt spid="19"/>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p:cTn id="27" dur="500" fill="hold"/>
                                        <p:tgtEl>
                                          <p:spTgt spid="20"/>
                                        </p:tgtEl>
                                        <p:attrNameLst>
                                          <p:attrName>ppt_w</p:attrName>
                                        </p:attrNameLst>
                                      </p:cBhvr>
                                      <p:tavLst>
                                        <p:tav tm="0">
                                          <p:val>
                                            <p:fltVal val="0"/>
                                          </p:val>
                                        </p:tav>
                                        <p:tav tm="100000">
                                          <p:val>
                                            <p:strVal val="#ppt_w"/>
                                          </p:val>
                                        </p:tav>
                                      </p:tavLst>
                                    </p:anim>
                                    <p:anim calcmode="lin" valueType="num">
                                      <p:cBhvr>
                                        <p:cTn id="28" dur="500" fill="hold"/>
                                        <p:tgtEl>
                                          <p:spTgt spid="20"/>
                                        </p:tgtEl>
                                        <p:attrNameLst>
                                          <p:attrName>ppt_h</p:attrName>
                                        </p:attrNameLst>
                                      </p:cBhvr>
                                      <p:tavLst>
                                        <p:tav tm="0">
                                          <p:val>
                                            <p:fltVal val="0"/>
                                          </p:val>
                                        </p:tav>
                                        <p:tav tm="100000">
                                          <p:val>
                                            <p:strVal val="#ppt_h"/>
                                          </p:val>
                                        </p:tav>
                                      </p:tavLst>
                                    </p:anim>
                                    <p:animEffect transition="in" filter="fade">
                                      <p:cBhvr>
                                        <p:cTn id="29" dur="500"/>
                                        <p:tgtEl>
                                          <p:spTgt spid="20"/>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p:cTn id="32" dur="500" fill="hold"/>
                                        <p:tgtEl>
                                          <p:spTgt spid="21"/>
                                        </p:tgtEl>
                                        <p:attrNameLst>
                                          <p:attrName>ppt_w</p:attrName>
                                        </p:attrNameLst>
                                      </p:cBhvr>
                                      <p:tavLst>
                                        <p:tav tm="0">
                                          <p:val>
                                            <p:fltVal val="0"/>
                                          </p:val>
                                        </p:tav>
                                        <p:tav tm="100000">
                                          <p:val>
                                            <p:strVal val="#ppt_w"/>
                                          </p:val>
                                        </p:tav>
                                      </p:tavLst>
                                    </p:anim>
                                    <p:anim calcmode="lin" valueType="num">
                                      <p:cBhvr>
                                        <p:cTn id="33" dur="500" fill="hold"/>
                                        <p:tgtEl>
                                          <p:spTgt spid="21"/>
                                        </p:tgtEl>
                                        <p:attrNameLst>
                                          <p:attrName>ppt_h</p:attrName>
                                        </p:attrNameLst>
                                      </p:cBhvr>
                                      <p:tavLst>
                                        <p:tav tm="0">
                                          <p:val>
                                            <p:fltVal val="0"/>
                                          </p:val>
                                        </p:tav>
                                        <p:tav tm="100000">
                                          <p:val>
                                            <p:strVal val="#ppt_h"/>
                                          </p:val>
                                        </p:tav>
                                      </p:tavLst>
                                    </p:anim>
                                    <p:animEffect transition="in" filter="fade">
                                      <p:cBhvr>
                                        <p:cTn id="34" dur="500"/>
                                        <p:tgtEl>
                                          <p:spTgt spid="21"/>
                                        </p:tgtEl>
                                      </p:cBhvr>
                                    </p:animEffect>
                                  </p:childTnLst>
                                </p:cTn>
                              </p:par>
                              <p:par>
                                <p:cTn id="35" presetID="53" presetClass="entr" presetSubtype="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p:cTn id="37" dur="500" fill="hold"/>
                                        <p:tgtEl>
                                          <p:spTgt spid="22"/>
                                        </p:tgtEl>
                                        <p:attrNameLst>
                                          <p:attrName>ppt_w</p:attrName>
                                        </p:attrNameLst>
                                      </p:cBhvr>
                                      <p:tavLst>
                                        <p:tav tm="0">
                                          <p:val>
                                            <p:fltVal val="0"/>
                                          </p:val>
                                        </p:tav>
                                        <p:tav tm="100000">
                                          <p:val>
                                            <p:strVal val="#ppt_w"/>
                                          </p:val>
                                        </p:tav>
                                      </p:tavLst>
                                    </p:anim>
                                    <p:anim calcmode="lin" valueType="num">
                                      <p:cBhvr>
                                        <p:cTn id="38" dur="500" fill="hold"/>
                                        <p:tgtEl>
                                          <p:spTgt spid="22"/>
                                        </p:tgtEl>
                                        <p:attrNameLst>
                                          <p:attrName>ppt_h</p:attrName>
                                        </p:attrNameLst>
                                      </p:cBhvr>
                                      <p:tavLst>
                                        <p:tav tm="0">
                                          <p:val>
                                            <p:fltVal val="0"/>
                                          </p:val>
                                        </p:tav>
                                        <p:tav tm="100000">
                                          <p:val>
                                            <p:strVal val="#ppt_h"/>
                                          </p:val>
                                        </p:tav>
                                      </p:tavLst>
                                    </p:anim>
                                    <p:animEffect transition="in" filter="fade">
                                      <p:cBhvr>
                                        <p:cTn id="39" dur="500"/>
                                        <p:tgtEl>
                                          <p:spTgt spid="22"/>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25"/>
                                        </p:tgtEl>
                                        <p:attrNameLst>
                                          <p:attrName>style.visibility</p:attrName>
                                        </p:attrNameLst>
                                      </p:cBhvr>
                                      <p:to>
                                        <p:strVal val="visible"/>
                                      </p:to>
                                    </p:set>
                                    <p:anim calcmode="lin" valueType="num">
                                      <p:cBhvr additive="base">
                                        <p:cTn id="44" dur="500" fill="hold"/>
                                        <p:tgtEl>
                                          <p:spTgt spid="25"/>
                                        </p:tgtEl>
                                        <p:attrNameLst>
                                          <p:attrName>ppt_x</p:attrName>
                                        </p:attrNameLst>
                                      </p:cBhvr>
                                      <p:tavLst>
                                        <p:tav tm="0">
                                          <p:val>
                                            <p:strVal val="#ppt_x"/>
                                          </p:val>
                                        </p:tav>
                                        <p:tav tm="100000">
                                          <p:val>
                                            <p:strVal val="#ppt_x"/>
                                          </p:val>
                                        </p:tav>
                                      </p:tavLst>
                                    </p:anim>
                                    <p:anim calcmode="lin" valueType="num">
                                      <p:cBhvr additive="base">
                                        <p:cTn id="45" dur="500" fill="hold"/>
                                        <p:tgtEl>
                                          <p:spTgt spid="25"/>
                                        </p:tgtEl>
                                        <p:attrNameLst>
                                          <p:attrName>ppt_y</p:attrName>
                                        </p:attrNameLst>
                                      </p:cBhvr>
                                      <p:tavLst>
                                        <p:tav tm="0">
                                          <p:val>
                                            <p:strVal val="1+#ppt_h/2"/>
                                          </p:val>
                                        </p:tav>
                                        <p:tav tm="100000">
                                          <p:val>
                                            <p:strVal val="#ppt_y"/>
                                          </p:val>
                                        </p:tav>
                                      </p:tavLst>
                                    </p:anim>
                                  </p:childTnLst>
                                </p:cTn>
                              </p:par>
                              <p:par>
                                <p:cTn id="46" presetID="53" presetClass="entr" presetSubtype="0" fill="hold" grpId="0" nodeType="withEffect">
                                  <p:stCondLst>
                                    <p:cond delay="0"/>
                                  </p:stCondLst>
                                  <p:childTnLst>
                                    <p:set>
                                      <p:cBhvr>
                                        <p:cTn id="47" dur="1" fill="hold">
                                          <p:stCondLst>
                                            <p:cond delay="0"/>
                                          </p:stCondLst>
                                        </p:cTn>
                                        <p:tgtEl>
                                          <p:spTgt spid="26"/>
                                        </p:tgtEl>
                                        <p:attrNameLst>
                                          <p:attrName>style.visibility</p:attrName>
                                        </p:attrNameLst>
                                      </p:cBhvr>
                                      <p:to>
                                        <p:strVal val="visible"/>
                                      </p:to>
                                    </p:set>
                                    <p:anim calcmode="lin" valueType="num">
                                      <p:cBhvr>
                                        <p:cTn id="48" dur="500" fill="hold"/>
                                        <p:tgtEl>
                                          <p:spTgt spid="26"/>
                                        </p:tgtEl>
                                        <p:attrNameLst>
                                          <p:attrName>ppt_w</p:attrName>
                                        </p:attrNameLst>
                                      </p:cBhvr>
                                      <p:tavLst>
                                        <p:tav tm="0">
                                          <p:val>
                                            <p:fltVal val="0"/>
                                          </p:val>
                                        </p:tav>
                                        <p:tav tm="100000">
                                          <p:val>
                                            <p:strVal val="#ppt_w"/>
                                          </p:val>
                                        </p:tav>
                                      </p:tavLst>
                                    </p:anim>
                                    <p:anim calcmode="lin" valueType="num">
                                      <p:cBhvr>
                                        <p:cTn id="49" dur="500" fill="hold"/>
                                        <p:tgtEl>
                                          <p:spTgt spid="26"/>
                                        </p:tgtEl>
                                        <p:attrNameLst>
                                          <p:attrName>ppt_h</p:attrName>
                                        </p:attrNameLst>
                                      </p:cBhvr>
                                      <p:tavLst>
                                        <p:tav tm="0">
                                          <p:val>
                                            <p:fltVal val="0"/>
                                          </p:val>
                                        </p:tav>
                                        <p:tav tm="100000">
                                          <p:val>
                                            <p:strVal val="#ppt_h"/>
                                          </p:val>
                                        </p:tav>
                                      </p:tavLst>
                                    </p:anim>
                                    <p:animEffect transition="in" filter="fade">
                                      <p:cBhvr>
                                        <p:cTn id="50" dur="500"/>
                                        <p:tgtEl>
                                          <p:spTgt spid="26"/>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additive="base">
                                        <p:cTn id="55" dur="500" fill="hold"/>
                                        <p:tgtEl>
                                          <p:spTgt spid="9"/>
                                        </p:tgtEl>
                                        <p:attrNameLst>
                                          <p:attrName>ppt_x</p:attrName>
                                        </p:attrNameLst>
                                      </p:cBhvr>
                                      <p:tavLst>
                                        <p:tav tm="0">
                                          <p:val>
                                            <p:strVal val="#ppt_x"/>
                                          </p:val>
                                        </p:tav>
                                        <p:tav tm="100000">
                                          <p:val>
                                            <p:strVal val="#ppt_x"/>
                                          </p:val>
                                        </p:tav>
                                      </p:tavLst>
                                    </p:anim>
                                    <p:anim calcmode="lin" valueType="num">
                                      <p:cBhvr additive="base">
                                        <p:cTn id="56" dur="500" fill="hold"/>
                                        <p:tgtEl>
                                          <p:spTgt spid="9"/>
                                        </p:tgtEl>
                                        <p:attrNameLst>
                                          <p:attrName>ppt_y</p:attrName>
                                        </p:attrNameLst>
                                      </p:cBhvr>
                                      <p:tavLst>
                                        <p:tav tm="0">
                                          <p:val>
                                            <p:strVal val="1+#ppt_h/2"/>
                                          </p:val>
                                        </p:tav>
                                        <p:tav tm="100000">
                                          <p:val>
                                            <p:strVal val="#ppt_y"/>
                                          </p:val>
                                        </p:tav>
                                      </p:tavLst>
                                    </p:anim>
                                  </p:childTnLst>
                                </p:cTn>
                              </p:par>
                              <p:par>
                                <p:cTn id="57" presetID="53" presetClass="exit" presetSubtype="0" fill="hold" grpId="1" nodeType="withEffect">
                                  <p:stCondLst>
                                    <p:cond delay="0"/>
                                  </p:stCondLst>
                                  <p:childTnLst>
                                    <p:anim calcmode="lin" valueType="num">
                                      <p:cBhvr>
                                        <p:cTn id="58" dur="500"/>
                                        <p:tgtEl>
                                          <p:spTgt spid="26"/>
                                        </p:tgtEl>
                                        <p:attrNameLst>
                                          <p:attrName>ppt_w</p:attrName>
                                        </p:attrNameLst>
                                      </p:cBhvr>
                                      <p:tavLst>
                                        <p:tav tm="0">
                                          <p:val>
                                            <p:strVal val="ppt_w"/>
                                          </p:val>
                                        </p:tav>
                                        <p:tav tm="100000">
                                          <p:val>
                                            <p:fltVal val="0"/>
                                          </p:val>
                                        </p:tav>
                                      </p:tavLst>
                                    </p:anim>
                                    <p:anim calcmode="lin" valueType="num">
                                      <p:cBhvr>
                                        <p:cTn id="59" dur="500"/>
                                        <p:tgtEl>
                                          <p:spTgt spid="26"/>
                                        </p:tgtEl>
                                        <p:attrNameLst>
                                          <p:attrName>ppt_h</p:attrName>
                                        </p:attrNameLst>
                                      </p:cBhvr>
                                      <p:tavLst>
                                        <p:tav tm="0">
                                          <p:val>
                                            <p:strVal val="ppt_h"/>
                                          </p:val>
                                        </p:tav>
                                        <p:tav tm="100000">
                                          <p:val>
                                            <p:fltVal val="0"/>
                                          </p:val>
                                        </p:tav>
                                      </p:tavLst>
                                    </p:anim>
                                    <p:animEffect transition="out" filter="fade">
                                      <p:cBhvr>
                                        <p:cTn id="60" dur="500"/>
                                        <p:tgtEl>
                                          <p:spTgt spid="26"/>
                                        </p:tgtEl>
                                      </p:cBhvr>
                                    </p:animEffect>
                                    <p:set>
                                      <p:cBhvr>
                                        <p:cTn id="61" dur="1" fill="hold">
                                          <p:stCondLst>
                                            <p:cond delay="499"/>
                                          </p:stCondLst>
                                        </p:cTn>
                                        <p:tgtEl>
                                          <p:spTgt spid="26"/>
                                        </p:tgtEl>
                                        <p:attrNameLst>
                                          <p:attrName>style.visibility</p:attrName>
                                        </p:attrNameLst>
                                      </p:cBhvr>
                                      <p:to>
                                        <p:strVal val="hidden"/>
                                      </p:to>
                                    </p:set>
                                  </p:childTnLst>
                                </p:cTn>
                              </p:par>
                              <p:par>
                                <p:cTn id="62" presetID="53" presetClass="entr" presetSubtype="0" fill="hold" grpId="0" nodeType="withEffect">
                                  <p:stCondLst>
                                    <p:cond delay="0"/>
                                  </p:stCondLst>
                                  <p:childTnLst>
                                    <p:set>
                                      <p:cBhvr>
                                        <p:cTn id="63" dur="1" fill="hold">
                                          <p:stCondLst>
                                            <p:cond delay="0"/>
                                          </p:stCondLst>
                                        </p:cTn>
                                        <p:tgtEl>
                                          <p:spTgt spid="31"/>
                                        </p:tgtEl>
                                        <p:attrNameLst>
                                          <p:attrName>style.visibility</p:attrName>
                                        </p:attrNameLst>
                                      </p:cBhvr>
                                      <p:to>
                                        <p:strVal val="visible"/>
                                      </p:to>
                                    </p:set>
                                    <p:anim calcmode="lin" valueType="num">
                                      <p:cBhvr>
                                        <p:cTn id="64" dur="500" fill="hold"/>
                                        <p:tgtEl>
                                          <p:spTgt spid="31"/>
                                        </p:tgtEl>
                                        <p:attrNameLst>
                                          <p:attrName>ppt_w</p:attrName>
                                        </p:attrNameLst>
                                      </p:cBhvr>
                                      <p:tavLst>
                                        <p:tav tm="0">
                                          <p:val>
                                            <p:fltVal val="0"/>
                                          </p:val>
                                        </p:tav>
                                        <p:tav tm="100000">
                                          <p:val>
                                            <p:strVal val="#ppt_w"/>
                                          </p:val>
                                        </p:tav>
                                      </p:tavLst>
                                    </p:anim>
                                    <p:anim calcmode="lin" valueType="num">
                                      <p:cBhvr>
                                        <p:cTn id="65" dur="500" fill="hold"/>
                                        <p:tgtEl>
                                          <p:spTgt spid="31"/>
                                        </p:tgtEl>
                                        <p:attrNameLst>
                                          <p:attrName>ppt_h</p:attrName>
                                        </p:attrNameLst>
                                      </p:cBhvr>
                                      <p:tavLst>
                                        <p:tav tm="0">
                                          <p:val>
                                            <p:fltVal val="0"/>
                                          </p:val>
                                        </p:tav>
                                        <p:tav tm="100000">
                                          <p:val>
                                            <p:strVal val="#ppt_h"/>
                                          </p:val>
                                        </p:tav>
                                      </p:tavLst>
                                    </p:anim>
                                    <p:animEffect transition="in" filter="fade">
                                      <p:cBhvr>
                                        <p:cTn id="66" dur="500"/>
                                        <p:tgtEl>
                                          <p:spTgt spid="31"/>
                                        </p:tgtEl>
                                      </p:cBhvr>
                                    </p:animEffect>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1"/>
                                        </p:tgtEl>
                                        <p:attrNameLst>
                                          <p:attrName>style.visibility</p:attrName>
                                        </p:attrNameLst>
                                      </p:cBhvr>
                                      <p:to>
                                        <p:strVal val="visible"/>
                                      </p:to>
                                    </p:set>
                                    <p:anim calcmode="lin" valueType="num">
                                      <p:cBhvr additive="base">
                                        <p:cTn id="71" dur="500" fill="hold"/>
                                        <p:tgtEl>
                                          <p:spTgt spid="11"/>
                                        </p:tgtEl>
                                        <p:attrNameLst>
                                          <p:attrName>ppt_x</p:attrName>
                                        </p:attrNameLst>
                                      </p:cBhvr>
                                      <p:tavLst>
                                        <p:tav tm="0">
                                          <p:val>
                                            <p:strVal val="#ppt_x"/>
                                          </p:val>
                                        </p:tav>
                                        <p:tav tm="100000">
                                          <p:val>
                                            <p:strVal val="#ppt_x"/>
                                          </p:val>
                                        </p:tav>
                                      </p:tavLst>
                                    </p:anim>
                                    <p:anim calcmode="lin" valueType="num">
                                      <p:cBhvr additive="base">
                                        <p:cTn id="72" dur="500" fill="hold"/>
                                        <p:tgtEl>
                                          <p:spTgt spid="11"/>
                                        </p:tgtEl>
                                        <p:attrNameLst>
                                          <p:attrName>ppt_y</p:attrName>
                                        </p:attrNameLst>
                                      </p:cBhvr>
                                      <p:tavLst>
                                        <p:tav tm="0">
                                          <p:val>
                                            <p:strVal val="1+#ppt_h/2"/>
                                          </p:val>
                                        </p:tav>
                                        <p:tav tm="100000">
                                          <p:val>
                                            <p:strVal val="#ppt_y"/>
                                          </p:val>
                                        </p:tav>
                                      </p:tavLst>
                                    </p:anim>
                                  </p:childTnLst>
                                </p:cTn>
                              </p:par>
                              <p:par>
                                <p:cTn id="73" presetID="53" presetClass="entr" presetSubtype="0" fill="hold" grpId="0" nodeType="withEffect">
                                  <p:stCondLst>
                                    <p:cond delay="0"/>
                                  </p:stCondLst>
                                  <p:childTnLst>
                                    <p:set>
                                      <p:cBhvr>
                                        <p:cTn id="74" dur="1" fill="hold">
                                          <p:stCondLst>
                                            <p:cond delay="0"/>
                                          </p:stCondLst>
                                        </p:cTn>
                                        <p:tgtEl>
                                          <p:spTgt spid="28"/>
                                        </p:tgtEl>
                                        <p:attrNameLst>
                                          <p:attrName>style.visibility</p:attrName>
                                        </p:attrNameLst>
                                      </p:cBhvr>
                                      <p:to>
                                        <p:strVal val="visible"/>
                                      </p:to>
                                    </p:set>
                                    <p:anim calcmode="lin" valueType="num">
                                      <p:cBhvr>
                                        <p:cTn id="75" dur="500" fill="hold"/>
                                        <p:tgtEl>
                                          <p:spTgt spid="28"/>
                                        </p:tgtEl>
                                        <p:attrNameLst>
                                          <p:attrName>ppt_w</p:attrName>
                                        </p:attrNameLst>
                                      </p:cBhvr>
                                      <p:tavLst>
                                        <p:tav tm="0">
                                          <p:val>
                                            <p:fltVal val="0"/>
                                          </p:val>
                                        </p:tav>
                                        <p:tav tm="100000">
                                          <p:val>
                                            <p:strVal val="#ppt_w"/>
                                          </p:val>
                                        </p:tav>
                                      </p:tavLst>
                                    </p:anim>
                                    <p:anim calcmode="lin" valueType="num">
                                      <p:cBhvr>
                                        <p:cTn id="76" dur="500" fill="hold"/>
                                        <p:tgtEl>
                                          <p:spTgt spid="28"/>
                                        </p:tgtEl>
                                        <p:attrNameLst>
                                          <p:attrName>ppt_h</p:attrName>
                                        </p:attrNameLst>
                                      </p:cBhvr>
                                      <p:tavLst>
                                        <p:tav tm="0">
                                          <p:val>
                                            <p:fltVal val="0"/>
                                          </p:val>
                                        </p:tav>
                                        <p:tav tm="100000">
                                          <p:val>
                                            <p:strVal val="#ppt_h"/>
                                          </p:val>
                                        </p:tav>
                                      </p:tavLst>
                                    </p:anim>
                                    <p:animEffect transition="in" filter="fade">
                                      <p:cBhvr>
                                        <p:cTn id="77" dur="500"/>
                                        <p:tgtEl>
                                          <p:spTgt spid="28"/>
                                        </p:tgtEl>
                                      </p:cBhvr>
                                    </p:animEffect>
                                  </p:childTnLst>
                                </p:cTn>
                              </p:par>
                              <p:par>
                                <p:cTn id="78" presetID="53" presetClass="exit" presetSubtype="0" fill="hold" nodeType="withEffect">
                                  <p:stCondLst>
                                    <p:cond delay="0"/>
                                  </p:stCondLst>
                                  <p:childTnLst>
                                    <p:anim calcmode="lin" valueType="num">
                                      <p:cBhvr>
                                        <p:cTn id="79" dur="500"/>
                                        <p:tgtEl>
                                          <p:spTgt spid="31"/>
                                        </p:tgtEl>
                                        <p:attrNameLst>
                                          <p:attrName>ppt_w</p:attrName>
                                        </p:attrNameLst>
                                      </p:cBhvr>
                                      <p:tavLst>
                                        <p:tav tm="0">
                                          <p:val>
                                            <p:strVal val="ppt_w"/>
                                          </p:val>
                                        </p:tav>
                                        <p:tav tm="100000">
                                          <p:val>
                                            <p:fltVal val="0"/>
                                          </p:val>
                                        </p:tav>
                                      </p:tavLst>
                                    </p:anim>
                                    <p:anim calcmode="lin" valueType="num">
                                      <p:cBhvr>
                                        <p:cTn id="80" dur="500"/>
                                        <p:tgtEl>
                                          <p:spTgt spid="31"/>
                                        </p:tgtEl>
                                        <p:attrNameLst>
                                          <p:attrName>ppt_h</p:attrName>
                                        </p:attrNameLst>
                                      </p:cBhvr>
                                      <p:tavLst>
                                        <p:tav tm="0">
                                          <p:val>
                                            <p:strVal val="ppt_h"/>
                                          </p:val>
                                        </p:tav>
                                        <p:tav tm="100000">
                                          <p:val>
                                            <p:fltVal val="0"/>
                                          </p:val>
                                        </p:tav>
                                      </p:tavLst>
                                    </p:anim>
                                    <p:animEffect transition="out" filter="fade">
                                      <p:cBhvr>
                                        <p:cTn id="81" dur="500"/>
                                        <p:tgtEl>
                                          <p:spTgt spid="31"/>
                                        </p:tgtEl>
                                      </p:cBhvr>
                                    </p:animEffect>
                                    <p:set>
                                      <p:cBhvr>
                                        <p:cTn id="82" dur="1" fill="hold">
                                          <p:stCondLst>
                                            <p:cond delay="499"/>
                                          </p:stCondLst>
                                        </p:cTn>
                                        <p:tgtEl>
                                          <p:spTgt spid="31"/>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12"/>
                                        </p:tgtEl>
                                        <p:attrNameLst>
                                          <p:attrName>style.visibility</p:attrName>
                                        </p:attrNameLst>
                                      </p:cBhvr>
                                      <p:to>
                                        <p:strVal val="visible"/>
                                      </p:to>
                                    </p:set>
                                    <p:anim calcmode="lin" valueType="num">
                                      <p:cBhvr additive="base">
                                        <p:cTn id="87" dur="500" fill="hold"/>
                                        <p:tgtEl>
                                          <p:spTgt spid="12"/>
                                        </p:tgtEl>
                                        <p:attrNameLst>
                                          <p:attrName>ppt_x</p:attrName>
                                        </p:attrNameLst>
                                      </p:cBhvr>
                                      <p:tavLst>
                                        <p:tav tm="0">
                                          <p:val>
                                            <p:strVal val="#ppt_x"/>
                                          </p:val>
                                        </p:tav>
                                        <p:tav tm="100000">
                                          <p:val>
                                            <p:strVal val="#ppt_x"/>
                                          </p:val>
                                        </p:tav>
                                      </p:tavLst>
                                    </p:anim>
                                    <p:anim calcmode="lin" valueType="num">
                                      <p:cBhvr additive="base">
                                        <p:cTn id="88" dur="500" fill="hold"/>
                                        <p:tgtEl>
                                          <p:spTgt spid="12"/>
                                        </p:tgtEl>
                                        <p:attrNameLst>
                                          <p:attrName>ppt_y</p:attrName>
                                        </p:attrNameLst>
                                      </p:cBhvr>
                                      <p:tavLst>
                                        <p:tav tm="0">
                                          <p:val>
                                            <p:strVal val="1+#ppt_h/2"/>
                                          </p:val>
                                        </p:tav>
                                        <p:tav tm="100000">
                                          <p:val>
                                            <p:strVal val="#ppt_y"/>
                                          </p:val>
                                        </p:tav>
                                      </p:tavLst>
                                    </p:anim>
                                  </p:childTnLst>
                                </p:cTn>
                              </p:par>
                              <p:par>
                                <p:cTn id="89" presetID="53" presetClass="exit" presetSubtype="0" fill="hold" grpId="1" nodeType="withEffect">
                                  <p:stCondLst>
                                    <p:cond delay="0"/>
                                  </p:stCondLst>
                                  <p:childTnLst>
                                    <p:anim calcmode="lin" valueType="num">
                                      <p:cBhvr>
                                        <p:cTn id="90" dur="500"/>
                                        <p:tgtEl>
                                          <p:spTgt spid="28"/>
                                        </p:tgtEl>
                                        <p:attrNameLst>
                                          <p:attrName>ppt_w</p:attrName>
                                        </p:attrNameLst>
                                      </p:cBhvr>
                                      <p:tavLst>
                                        <p:tav tm="0">
                                          <p:val>
                                            <p:strVal val="ppt_w"/>
                                          </p:val>
                                        </p:tav>
                                        <p:tav tm="100000">
                                          <p:val>
                                            <p:fltVal val="0"/>
                                          </p:val>
                                        </p:tav>
                                      </p:tavLst>
                                    </p:anim>
                                    <p:anim calcmode="lin" valueType="num">
                                      <p:cBhvr>
                                        <p:cTn id="91" dur="500"/>
                                        <p:tgtEl>
                                          <p:spTgt spid="28"/>
                                        </p:tgtEl>
                                        <p:attrNameLst>
                                          <p:attrName>ppt_h</p:attrName>
                                        </p:attrNameLst>
                                      </p:cBhvr>
                                      <p:tavLst>
                                        <p:tav tm="0">
                                          <p:val>
                                            <p:strVal val="ppt_h"/>
                                          </p:val>
                                        </p:tav>
                                        <p:tav tm="100000">
                                          <p:val>
                                            <p:fltVal val="0"/>
                                          </p:val>
                                        </p:tav>
                                      </p:tavLst>
                                    </p:anim>
                                    <p:animEffect transition="out" filter="fade">
                                      <p:cBhvr>
                                        <p:cTn id="92" dur="500"/>
                                        <p:tgtEl>
                                          <p:spTgt spid="28"/>
                                        </p:tgtEl>
                                      </p:cBhvr>
                                    </p:animEffect>
                                    <p:set>
                                      <p:cBhvr>
                                        <p:cTn id="93" dur="1" fill="hold">
                                          <p:stCondLst>
                                            <p:cond delay="499"/>
                                          </p:stCondLst>
                                        </p:cTn>
                                        <p:tgtEl>
                                          <p:spTgt spid="28"/>
                                        </p:tgtEl>
                                        <p:attrNameLst>
                                          <p:attrName>style.visibility</p:attrName>
                                        </p:attrNameLst>
                                      </p:cBhvr>
                                      <p:to>
                                        <p:strVal val="hidden"/>
                                      </p:to>
                                    </p:set>
                                  </p:childTnLst>
                                </p:cTn>
                              </p:par>
                              <p:par>
                                <p:cTn id="94" presetID="53" presetClass="entr" presetSubtype="0" fill="hold" grpId="0" nodeType="withEffect">
                                  <p:stCondLst>
                                    <p:cond delay="0"/>
                                  </p:stCondLst>
                                  <p:childTnLst>
                                    <p:set>
                                      <p:cBhvr>
                                        <p:cTn id="95" dur="1" fill="hold">
                                          <p:stCondLst>
                                            <p:cond delay="0"/>
                                          </p:stCondLst>
                                        </p:cTn>
                                        <p:tgtEl>
                                          <p:spTgt spid="29"/>
                                        </p:tgtEl>
                                        <p:attrNameLst>
                                          <p:attrName>style.visibility</p:attrName>
                                        </p:attrNameLst>
                                      </p:cBhvr>
                                      <p:to>
                                        <p:strVal val="visible"/>
                                      </p:to>
                                    </p:set>
                                    <p:anim calcmode="lin" valueType="num">
                                      <p:cBhvr>
                                        <p:cTn id="96" dur="500" fill="hold"/>
                                        <p:tgtEl>
                                          <p:spTgt spid="29"/>
                                        </p:tgtEl>
                                        <p:attrNameLst>
                                          <p:attrName>ppt_w</p:attrName>
                                        </p:attrNameLst>
                                      </p:cBhvr>
                                      <p:tavLst>
                                        <p:tav tm="0">
                                          <p:val>
                                            <p:fltVal val="0"/>
                                          </p:val>
                                        </p:tav>
                                        <p:tav tm="100000">
                                          <p:val>
                                            <p:strVal val="#ppt_w"/>
                                          </p:val>
                                        </p:tav>
                                      </p:tavLst>
                                    </p:anim>
                                    <p:anim calcmode="lin" valueType="num">
                                      <p:cBhvr>
                                        <p:cTn id="97" dur="500" fill="hold"/>
                                        <p:tgtEl>
                                          <p:spTgt spid="29"/>
                                        </p:tgtEl>
                                        <p:attrNameLst>
                                          <p:attrName>ppt_h</p:attrName>
                                        </p:attrNameLst>
                                      </p:cBhvr>
                                      <p:tavLst>
                                        <p:tav tm="0">
                                          <p:val>
                                            <p:fltVal val="0"/>
                                          </p:val>
                                        </p:tav>
                                        <p:tav tm="100000">
                                          <p:val>
                                            <p:strVal val="#ppt_h"/>
                                          </p:val>
                                        </p:tav>
                                      </p:tavLst>
                                    </p:anim>
                                    <p:animEffect transition="in" filter="fade">
                                      <p:cBhvr>
                                        <p:cTn id="98" dur="500"/>
                                        <p:tgtEl>
                                          <p:spTgt spid="29"/>
                                        </p:tgtEl>
                                      </p:cBhvr>
                                    </p:animEffect>
                                  </p:childTnLst>
                                </p:cTn>
                              </p:par>
                            </p:childTnLst>
                          </p:cTn>
                        </p:par>
                      </p:childTnLst>
                    </p:cTn>
                  </p:par>
                  <p:par>
                    <p:cTn id="99" fill="hold">
                      <p:stCondLst>
                        <p:cond delay="indefinite"/>
                      </p:stCondLst>
                      <p:childTnLst>
                        <p:par>
                          <p:cTn id="100" fill="hold">
                            <p:stCondLst>
                              <p:cond delay="0"/>
                            </p:stCondLst>
                            <p:childTnLst>
                              <p:par>
                                <p:cTn id="101" presetID="53" presetClass="entr" presetSubtype="0" fill="hold" grpId="0" nodeType="clickEffect">
                                  <p:stCondLst>
                                    <p:cond delay="0"/>
                                  </p:stCondLst>
                                  <p:childTnLst>
                                    <p:set>
                                      <p:cBhvr>
                                        <p:cTn id="102" dur="1" fill="hold">
                                          <p:stCondLst>
                                            <p:cond delay="0"/>
                                          </p:stCondLst>
                                        </p:cTn>
                                        <p:tgtEl>
                                          <p:spTgt spid="16"/>
                                        </p:tgtEl>
                                        <p:attrNameLst>
                                          <p:attrName>style.visibility</p:attrName>
                                        </p:attrNameLst>
                                      </p:cBhvr>
                                      <p:to>
                                        <p:strVal val="visible"/>
                                      </p:to>
                                    </p:set>
                                    <p:anim calcmode="lin" valueType="num">
                                      <p:cBhvr>
                                        <p:cTn id="103" dur="500" fill="hold"/>
                                        <p:tgtEl>
                                          <p:spTgt spid="16"/>
                                        </p:tgtEl>
                                        <p:attrNameLst>
                                          <p:attrName>ppt_w</p:attrName>
                                        </p:attrNameLst>
                                      </p:cBhvr>
                                      <p:tavLst>
                                        <p:tav tm="0">
                                          <p:val>
                                            <p:fltVal val="0"/>
                                          </p:val>
                                        </p:tav>
                                        <p:tav tm="100000">
                                          <p:val>
                                            <p:strVal val="#ppt_w"/>
                                          </p:val>
                                        </p:tav>
                                      </p:tavLst>
                                    </p:anim>
                                    <p:anim calcmode="lin" valueType="num">
                                      <p:cBhvr>
                                        <p:cTn id="104" dur="500" fill="hold"/>
                                        <p:tgtEl>
                                          <p:spTgt spid="16"/>
                                        </p:tgtEl>
                                        <p:attrNameLst>
                                          <p:attrName>ppt_h</p:attrName>
                                        </p:attrNameLst>
                                      </p:cBhvr>
                                      <p:tavLst>
                                        <p:tav tm="0">
                                          <p:val>
                                            <p:fltVal val="0"/>
                                          </p:val>
                                        </p:tav>
                                        <p:tav tm="100000">
                                          <p:val>
                                            <p:strVal val="#ppt_h"/>
                                          </p:val>
                                        </p:tav>
                                      </p:tavLst>
                                    </p:anim>
                                    <p:animEffect transition="in" filter="fade">
                                      <p:cBhvr>
                                        <p:cTn id="105" dur="500"/>
                                        <p:tgtEl>
                                          <p:spTgt spid="16"/>
                                        </p:tgtEl>
                                      </p:cBhvr>
                                    </p:animEffect>
                                  </p:childTnLst>
                                </p:cTn>
                              </p:par>
                            </p:childTnLst>
                          </p:cTn>
                        </p:par>
                      </p:childTnLst>
                    </p:cTn>
                  </p:par>
                  <p:par>
                    <p:cTn id="106" fill="hold">
                      <p:stCondLst>
                        <p:cond delay="indefinite"/>
                      </p:stCondLst>
                      <p:childTnLst>
                        <p:par>
                          <p:cTn id="107" fill="hold">
                            <p:stCondLst>
                              <p:cond delay="0"/>
                            </p:stCondLst>
                            <p:childTnLst>
                              <p:par>
                                <p:cTn id="108" presetID="53" presetClass="entr" presetSubtype="0" fill="hold" grpId="0" nodeType="clickEffect">
                                  <p:stCondLst>
                                    <p:cond delay="0"/>
                                  </p:stCondLst>
                                  <p:childTnLst>
                                    <p:set>
                                      <p:cBhvr>
                                        <p:cTn id="109" dur="1" fill="hold">
                                          <p:stCondLst>
                                            <p:cond delay="0"/>
                                          </p:stCondLst>
                                        </p:cTn>
                                        <p:tgtEl>
                                          <p:spTgt spid="32"/>
                                        </p:tgtEl>
                                        <p:attrNameLst>
                                          <p:attrName>style.visibility</p:attrName>
                                        </p:attrNameLst>
                                      </p:cBhvr>
                                      <p:to>
                                        <p:strVal val="visible"/>
                                      </p:to>
                                    </p:set>
                                    <p:anim calcmode="lin" valueType="num">
                                      <p:cBhvr>
                                        <p:cTn id="110" dur="500" fill="hold"/>
                                        <p:tgtEl>
                                          <p:spTgt spid="32"/>
                                        </p:tgtEl>
                                        <p:attrNameLst>
                                          <p:attrName>ppt_w</p:attrName>
                                        </p:attrNameLst>
                                      </p:cBhvr>
                                      <p:tavLst>
                                        <p:tav tm="0">
                                          <p:val>
                                            <p:fltVal val="0"/>
                                          </p:val>
                                        </p:tav>
                                        <p:tav tm="100000">
                                          <p:val>
                                            <p:strVal val="#ppt_w"/>
                                          </p:val>
                                        </p:tav>
                                      </p:tavLst>
                                    </p:anim>
                                    <p:anim calcmode="lin" valueType="num">
                                      <p:cBhvr>
                                        <p:cTn id="111" dur="500" fill="hold"/>
                                        <p:tgtEl>
                                          <p:spTgt spid="32"/>
                                        </p:tgtEl>
                                        <p:attrNameLst>
                                          <p:attrName>ppt_h</p:attrName>
                                        </p:attrNameLst>
                                      </p:cBhvr>
                                      <p:tavLst>
                                        <p:tav tm="0">
                                          <p:val>
                                            <p:fltVal val="0"/>
                                          </p:val>
                                        </p:tav>
                                        <p:tav tm="100000">
                                          <p:val>
                                            <p:strVal val="#ppt_h"/>
                                          </p:val>
                                        </p:tav>
                                      </p:tavLst>
                                    </p:anim>
                                    <p:animEffect transition="in" filter="fade">
                                      <p:cBhvr>
                                        <p:cTn id="112" dur="500"/>
                                        <p:tgtEl>
                                          <p:spTgt spid="32"/>
                                        </p:tgtEl>
                                      </p:cBhvr>
                                    </p:animEffect>
                                  </p:childTnLst>
                                </p:cTn>
                              </p:par>
                            </p:childTnLst>
                          </p:cTn>
                        </p:par>
                      </p:childTnLst>
                    </p:cTn>
                  </p:par>
                  <p:par>
                    <p:cTn id="113" fill="hold">
                      <p:stCondLst>
                        <p:cond delay="indefinite"/>
                      </p:stCondLst>
                      <p:childTnLst>
                        <p:par>
                          <p:cTn id="114" fill="hold">
                            <p:stCondLst>
                              <p:cond delay="0"/>
                            </p:stCondLst>
                            <p:childTnLst>
                              <p:par>
                                <p:cTn id="115" presetID="53" presetClass="exit" presetSubtype="0" fill="hold" nodeType="clickEffect">
                                  <p:stCondLst>
                                    <p:cond delay="0"/>
                                  </p:stCondLst>
                                  <p:childTnLst>
                                    <p:anim calcmode="lin" valueType="num">
                                      <p:cBhvr>
                                        <p:cTn id="116" dur="500"/>
                                        <p:tgtEl>
                                          <p:spTgt spid="18"/>
                                        </p:tgtEl>
                                        <p:attrNameLst>
                                          <p:attrName>ppt_w</p:attrName>
                                        </p:attrNameLst>
                                      </p:cBhvr>
                                      <p:tavLst>
                                        <p:tav tm="0">
                                          <p:val>
                                            <p:strVal val="ppt_w"/>
                                          </p:val>
                                        </p:tav>
                                        <p:tav tm="100000">
                                          <p:val>
                                            <p:fltVal val="0"/>
                                          </p:val>
                                        </p:tav>
                                      </p:tavLst>
                                    </p:anim>
                                    <p:anim calcmode="lin" valueType="num">
                                      <p:cBhvr>
                                        <p:cTn id="117" dur="500"/>
                                        <p:tgtEl>
                                          <p:spTgt spid="18"/>
                                        </p:tgtEl>
                                        <p:attrNameLst>
                                          <p:attrName>ppt_h</p:attrName>
                                        </p:attrNameLst>
                                      </p:cBhvr>
                                      <p:tavLst>
                                        <p:tav tm="0">
                                          <p:val>
                                            <p:strVal val="ppt_h"/>
                                          </p:val>
                                        </p:tav>
                                        <p:tav tm="100000">
                                          <p:val>
                                            <p:fltVal val="0"/>
                                          </p:val>
                                        </p:tav>
                                      </p:tavLst>
                                    </p:anim>
                                    <p:animEffect transition="out" filter="fade">
                                      <p:cBhvr>
                                        <p:cTn id="118" dur="500"/>
                                        <p:tgtEl>
                                          <p:spTgt spid="18"/>
                                        </p:tgtEl>
                                      </p:cBhvr>
                                    </p:animEffect>
                                    <p:set>
                                      <p:cBhvr>
                                        <p:cTn id="119" dur="1" fill="hold">
                                          <p:stCondLst>
                                            <p:cond delay="499"/>
                                          </p:stCondLst>
                                        </p:cTn>
                                        <p:tgtEl>
                                          <p:spTgt spid="18"/>
                                        </p:tgtEl>
                                        <p:attrNameLst>
                                          <p:attrName>style.visibility</p:attrName>
                                        </p:attrNameLst>
                                      </p:cBhvr>
                                      <p:to>
                                        <p:strVal val="hidden"/>
                                      </p:to>
                                    </p:set>
                                  </p:childTnLst>
                                </p:cTn>
                              </p:par>
                              <p:par>
                                <p:cTn id="120" presetID="53" presetClass="exit" presetSubtype="0" fill="hold" grpId="1" nodeType="withEffect">
                                  <p:stCondLst>
                                    <p:cond delay="0"/>
                                  </p:stCondLst>
                                  <p:childTnLst>
                                    <p:anim calcmode="lin" valueType="num">
                                      <p:cBhvr>
                                        <p:cTn id="121" dur="500"/>
                                        <p:tgtEl>
                                          <p:spTgt spid="30"/>
                                        </p:tgtEl>
                                        <p:attrNameLst>
                                          <p:attrName>ppt_w</p:attrName>
                                        </p:attrNameLst>
                                      </p:cBhvr>
                                      <p:tavLst>
                                        <p:tav tm="0">
                                          <p:val>
                                            <p:strVal val="ppt_w"/>
                                          </p:val>
                                        </p:tav>
                                        <p:tav tm="100000">
                                          <p:val>
                                            <p:fltVal val="0"/>
                                          </p:val>
                                        </p:tav>
                                      </p:tavLst>
                                    </p:anim>
                                    <p:anim calcmode="lin" valueType="num">
                                      <p:cBhvr>
                                        <p:cTn id="122" dur="500"/>
                                        <p:tgtEl>
                                          <p:spTgt spid="30"/>
                                        </p:tgtEl>
                                        <p:attrNameLst>
                                          <p:attrName>ppt_h</p:attrName>
                                        </p:attrNameLst>
                                      </p:cBhvr>
                                      <p:tavLst>
                                        <p:tav tm="0">
                                          <p:val>
                                            <p:strVal val="ppt_h"/>
                                          </p:val>
                                        </p:tav>
                                        <p:tav tm="100000">
                                          <p:val>
                                            <p:fltVal val="0"/>
                                          </p:val>
                                        </p:tav>
                                      </p:tavLst>
                                    </p:anim>
                                    <p:animEffect transition="out" filter="fade">
                                      <p:cBhvr>
                                        <p:cTn id="123" dur="500"/>
                                        <p:tgtEl>
                                          <p:spTgt spid="30"/>
                                        </p:tgtEl>
                                      </p:cBhvr>
                                    </p:animEffect>
                                    <p:set>
                                      <p:cBhvr>
                                        <p:cTn id="124" dur="1" fill="hold">
                                          <p:stCondLst>
                                            <p:cond delay="499"/>
                                          </p:stCondLst>
                                        </p:cTn>
                                        <p:tgtEl>
                                          <p:spTgt spid="30"/>
                                        </p:tgtEl>
                                        <p:attrNameLst>
                                          <p:attrName>style.visibility</p:attrName>
                                        </p:attrNameLst>
                                      </p:cBhvr>
                                      <p:to>
                                        <p:strVal val="hidden"/>
                                      </p:to>
                                    </p:set>
                                  </p:childTnLst>
                                </p:cTn>
                              </p:par>
                              <p:par>
                                <p:cTn id="125" presetID="53" presetClass="entr" presetSubtype="0" fill="hold" nodeType="withEffect">
                                  <p:stCondLst>
                                    <p:cond delay="0"/>
                                  </p:stCondLst>
                                  <p:childTnLst>
                                    <p:set>
                                      <p:cBhvr>
                                        <p:cTn id="126" dur="1" fill="hold">
                                          <p:stCondLst>
                                            <p:cond delay="0"/>
                                          </p:stCondLst>
                                        </p:cTn>
                                        <p:tgtEl>
                                          <p:spTgt spid="33"/>
                                        </p:tgtEl>
                                        <p:attrNameLst>
                                          <p:attrName>style.visibility</p:attrName>
                                        </p:attrNameLst>
                                      </p:cBhvr>
                                      <p:to>
                                        <p:strVal val="visible"/>
                                      </p:to>
                                    </p:set>
                                    <p:anim calcmode="lin" valueType="num">
                                      <p:cBhvr>
                                        <p:cTn id="127" dur="3000" fill="hold"/>
                                        <p:tgtEl>
                                          <p:spTgt spid="33"/>
                                        </p:tgtEl>
                                        <p:attrNameLst>
                                          <p:attrName>ppt_w</p:attrName>
                                        </p:attrNameLst>
                                      </p:cBhvr>
                                      <p:tavLst>
                                        <p:tav tm="0">
                                          <p:val>
                                            <p:fltVal val="0"/>
                                          </p:val>
                                        </p:tav>
                                        <p:tav tm="100000">
                                          <p:val>
                                            <p:strVal val="#ppt_w"/>
                                          </p:val>
                                        </p:tav>
                                      </p:tavLst>
                                    </p:anim>
                                    <p:anim calcmode="lin" valueType="num">
                                      <p:cBhvr>
                                        <p:cTn id="128" dur="3000" fill="hold"/>
                                        <p:tgtEl>
                                          <p:spTgt spid="33"/>
                                        </p:tgtEl>
                                        <p:attrNameLst>
                                          <p:attrName>ppt_h</p:attrName>
                                        </p:attrNameLst>
                                      </p:cBhvr>
                                      <p:tavLst>
                                        <p:tav tm="0">
                                          <p:val>
                                            <p:fltVal val="0"/>
                                          </p:val>
                                        </p:tav>
                                        <p:tav tm="100000">
                                          <p:val>
                                            <p:strVal val="#ppt_h"/>
                                          </p:val>
                                        </p:tav>
                                      </p:tavLst>
                                    </p:anim>
                                    <p:animEffect transition="in" filter="fade">
                                      <p:cBhvr>
                                        <p:cTn id="129" dur="3000"/>
                                        <p:tgtEl>
                                          <p:spTgt spid="33"/>
                                        </p:tgtEl>
                                      </p:cBhvr>
                                    </p:animEffect>
                                  </p:childTnLst>
                                </p:cTn>
                              </p:par>
                              <p:par>
                                <p:cTn id="130" presetID="53" presetClass="entr" presetSubtype="0" fill="hold" grpId="0" nodeType="withEffect">
                                  <p:stCondLst>
                                    <p:cond delay="0"/>
                                  </p:stCondLst>
                                  <p:childTnLst>
                                    <p:set>
                                      <p:cBhvr>
                                        <p:cTn id="131" dur="1" fill="hold">
                                          <p:stCondLst>
                                            <p:cond delay="0"/>
                                          </p:stCondLst>
                                        </p:cTn>
                                        <p:tgtEl>
                                          <p:spTgt spid="34"/>
                                        </p:tgtEl>
                                        <p:attrNameLst>
                                          <p:attrName>style.visibility</p:attrName>
                                        </p:attrNameLst>
                                      </p:cBhvr>
                                      <p:to>
                                        <p:strVal val="visible"/>
                                      </p:to>
                                    </p:set>
                                    <p:anim calcmode="lin" valueType="num">
                                      <p:cBhvr>
                                        <p:cTn id="132" dur="3000" fill="hold"/>
                                        <p:tgtEl>
                                          <p:spTgt spid="34"/>
                                        </p:tgtEl>
                                        <p:attrNameLst>
                                          <p:attrName>ppt_w</p:attrName>
                                        </p:attrNameLst>
                                      </p:cBhvr>
                                      <p:tavLst>
                                        <p:tav tm="0">
                                          <p:val>
                                            <p:fltVal val="0"/>
                                          </p:val>
                                        </p:tav>
                                        <p:tav tm="100000">
                                          <p:val>
                                            <p:strVal val="#ppt_w"/>
                                          </p:val>
                                        </p:tav>
                                      </p:tavLst>
                                    </p:anim>
                                    <p:anim calcmode="lin" valueType="num">
                                      <p:cBhvr>
                                        <p:cTn id="133" dur="3000" fill="hold"/>
                                        <p:tgtEl>
                                          <p:spTgt spid="34"/>
                                        </p:tgtEl>
                                        <p:attrNameLst>
                                          <p:attrName>ppt_h</p:attrName>
                                        </p:attrNameLst>
                                      </p:cBhvr>
                                      <p:tavLst>
                                        <p:tav tm="0">
                                          <p:val>
                                            <p:fltVal val="0"/>
                                          </p:val>
                                        </p:tav>
                                        <p:tav tm="100000">
                                          <p:val>
                                            <p:strVal val="#ppt_h"/>
                                          </p:val>
                                        </p:tav>
                                      </p:tavLst>
                                    </p:anim>
                                    <p:animEffect transition="in" filter="fade">
                                      <p:cBhvr>
                                        <p:cTn id="134" dur="3000"/>
                                        <p:tgtEl>
                                          <p:spTgt spid="34"/>
                                        </p:tgtEl>
                                      </p:cBhvr>
                                    </p:animEffect>
                                  </p:childTnLst>
                                </p:cTn>
                              </p:par>
                            </p:childTnLst>
                          </p:cTn>
                        </p:par>
                      </p:childTnLst>
                    </p:cTn>
                  </p:par>
                  <p:par>
                    <p:cTn id="135" fill="hold">
                      <p:stCondLst>
                        <p:cond delay="indefinite"/>
                      </p:stCondLst>
                      <p:childTnLst>
                        <p:par>
                          <p:cTn id="136" fill="hold">
                            <p:stCondLst>
                              <p:cond delay="0"/>
                            </p:stCondLst>
                            <p:childTnLst>
                              <p:par>
                                <p:cTn id="137" presetID="53" presetClass="entr" presetSubtype="0" fill="hold" grpId="0" nodeType="clickEffect">
                                  <p:stCondLst>
                                    <p:cond delay="0"/>
                                  </p:stCondLst>
                                  <p:childTnLst>
                                    <p:set>
                                      <p:cBhvr>
                                        <p:cTn id="138" dur="1" fill="hold">
                                          <p:stCondLst>
                                            <p:cond delay="0"/>
                                          </p:stCondLst>
                                        </p:cTn>
                                        <p:tgtEl>
                                          <p:spTgt spid="39"/>
                                        </p:tgtEl>
                                        <p:attrNameLst>
                                          <p:attrName>style.visibility</p:attrName>
                                        </p:attrNameLst>
                                      </p:cBhvr>
                                      <p:to>
                                        <p:strVal val="visible"/>
                                      </p:to>
                                    </p:set>
                                    <p:anim calcmode="lin" valueType="num">
                                      <p:cBhvr>
                                        <p:cTn id="139" dur="500" fill="hold"/>
                                        <p:tgtEl>
                                          <p:spTgt spid="39"/>
                                        </p:tgtEl>
                                        <p:attrNameLst>
                                          <p:attrName>ppt_w</p:attrName>
                                        </p:attrNameLst>
                                      </p:cBhvr>
                                      <p:tavLst>
                                        <p:tav tm="0">
                                          <p:val>
                                            <p:fltVal val="0"/>
                                          </p:val>
                                        </p:tav>
                                        <p:tav tm="100000">
                                          <p:val>
                                            <p:strVal val="#ppt_w"/>
                                          </p:val>
                                        </p:tav>
                                      </p:tavLst>
                                    </p:anim>
                                    <p:anim calcmode="lin" valueType="num">
                                      <p:cBhvr>
                                        <p:cTn id="140" dur="500" fill="hold"/>
                                        <p:tgtEl>
                                          <p:spTgt spid="39"/>
                                        </p:tgtEl>
                                        <p:attrNameLst>
                                          <p:attrName>ppt_h</p:attrName>
                                        </p:attrNameLst>
                                      </p:cBhvr>
                                      <p:tavLst>
                                        <p:tav tm="0">
                                          <p:val>
                                            <p:fltVal val="0"/>
                                          </p:val>
                                        </p:tav>
                                        <p:tav tm="100000">
                                          <p:val>
                                            <p:strVal val="#ppt_h"/>
                                          </p:val>
                                        </p:tav>
                                      </p:tavLst>
                                    </p:anim>
                                    <p:animEffect transition="in" filter="fade">
                                      <p:cBhvr>
                                        <p:cTn id="141" dur="500"/>
                                        <p:tgtEl>
                                          <p:spTgt spid="39"/>
                                        </p:tgtEl>
                                      </p:cBhvr>
                                    </p:animEffect>
                                  </p:childTnLst>
                                </p:cTn>
                              </p:par>
                              <p:par>
                                <p:cTn id="142" presetID="53" presetClass="entr" presetSubtype="0" fill="hold" nodeType="withEffect">
                                  <p:stCondLst>
                                    <p:cond delay="0"/>
                                  </p:stCondLst>
                                  <p:childTnLst>
                                    <p:set>
                                      <p:cBhvr>
                                        <p:cTn id="143" dur="1" fill="hold">
                                          <p:stCondLst>
                                            <p:cond delay="0"/>
                                          </p:stCondLst>
                                        </p:cTn>
                                        <p:tgtEl>
                                          <p:spTgt spid="40"/>
                                        </p:tgtEl>
                                        <p:attrNameLst>
                                          <p:attrName>style.visibility</p:attrName>
                                        </p:attrNameLst>
                                      </p:cBhvr>
                                      <p:to>
                                        <p:strVal val="visible"/>
                                      </p:to>
                                    </p:set>
                                    <p:anim calcmode="lin" valueType="num">
                                      <p:cBhvr>
                                        <p:cTn id="144" dur="3000" fill="hold"/>
                                        <p:tgtEl>
                                          <p:spTgt spid="40"/>
                                        </p:tgtEl>
                                        <p:attrNameLst>
                                          <p:attrName>ppt_w</p:attrName>
                                        </p:attrNameLst>
                                      </p:cBhvr>
                                      <p:tavLst>
                                        <p:tav tm="0">
                                          <p:val>
                                            <p:fltVal val="0"/>
                                          </p:val>
                                        </p:tav>
                                        <p:tav tm="100000">
                                          <p:val>
                                            <p:strVal val="#ppt_w"/>
                                          </p:val>
                                        </p:tav>
                                      </p:tavLst>
                                    </p:anim>
                                    <p:anim calcmode="lin" valueType="num">
                                      <p:cBhvr>
                                        <p:cTn id="145" dur="3000" fill="hold"/>
                                        <p:tgtEl>
                                          <p:spTgt spid="40"/>
                                        </p:tgtEl>
                                        <p:attrNameLst>
                                          <p:attrName>ppt_h</p:attrName>
                                        </p:attrNameLst>
                                      </p:cBhvr>
                                      <p:tavLst>
                                        <p:tav tm="0">
                                          <p:val>
                                            <p:fltVal val="0"/>
                                          </p:val>
                                        </p:tav>
                                        <p:tav tm="100000">
                                          <p:val>
                                            <p:strVal val="#ppt_h"/>
                                          </p:val>
                                        </p:tav>
                                      </p:tavLst>
                                    </p:anim>
                                    <p:animEffect transition="in" filter="fade">
                                      <p:cBhvr>
                                        <p:cTn id="146" dur="3000"/>
                                        <p:tgtEl>
                                          <p:spTgt spid="40"/>
                                        </p:tgtEl>
                                      </p:cBhvr>
                                    </p:animEffect>
                                  </p:childTnLst>
                                </p:cTn>
                              </p:par>
                              <p:par>
                                <p:cTn id="147" presetID="53" presetClass="entr" presetSubtype="0" fill="hold" nodeType="withEffect">
                                  <p:stCondLst>
                                    <p:cond delay="0"/>
                                  </p:stCondLst>
                                  <p:childTnLst>
                                    <p:set>
                                      <p:cBhvr>
                                        <p:cTn id="148" dur="1" fill="hold">
                                          <p:stCondLst>
                                            <p:cond delay="0"/>
                                          </p:stCondLst>
                                        </p:cTn>
                                        <p:tgtEl>
                                          <p:spTgt spid="41"/>
                                        </p:tgtEl>
                                        <p:attrNameLst>
                                          <p:attrName>style.visibility</p:attrName>
                                        </p:attrNameLst>
                                      </p:cBhvr>
                                      <p:to>
                                        <p:strVal val="visible"/>
                                      </p:to>
                                    </p:set>
                                    <p:anim calcmode="lin" valueType="num">
                                      <p:cBhvr>
                                        <p:cTn id="149" dur="3000" fill="hold"/>
                                        <p:tgtEl>
                                          <p:spTgt spid="41"/>
                                        </p:tgtEl>
                                        <p:attrNameLst>
                                          <p:attrName>ppt_w</p:attrName>
                                        </p:attrNameLst>
                                      </p:cBhvr>
                                      <p:tavLst>
                                        <p:tav tm="0">
                                          <p:val>
                                            <p:fltVal val="0"/>
                                          </p:val>
                                        </p:tav>
                                        <p:tav tm="100000">
                                          <p:val>
                                            <p:strVal val="#ppt_w"/>
                                          </p:val>
                                        </p:tav>
                                      </p:tavLst>
                                    </p:anim>
                                    <p:anim calcmode="lin" valueType="num">
                                      <p:cBhvr>
                                        <p:cTn id="150" dur="3000" fill="hold"/>
                                        <p:tgtEl>
                                          <p:spTgt spid="41"/>
                                        </p:tgtEl>
                                        <p:attrNameLst>
                                          <p:attrName>ppt_h</p:attrName>
                                        </p:attrNameLst>
                                      </p:cBhvr>
                                      <p:tavLst>
                                        <p:tav tm="0">
                                          <p:val>
                                            <p:fltVal val="0"/>
                                          </p:val>
                                        </p:tav>
                                        <p:tav tm="100000">
                                          <p:val>
                                            <p:strVal val="#ppt_h"/>
                                          </p:val>
                                        </p:tav>
                                      </p:tavLst>
                                    </p:anim>
                                    <p:animEffect transition="in" filter="fade">
                                      <p:cBhvr>
                                        <p:cTn id="151" dur="3000"/>
                                        <p:tgtEl>
                                          <p:spTgt spid="41"/>
                                        </p:tgtEl>
                                      </p:cBhvr>
                                    </p:animEffect>
                                  </p:childTnLst>
                                </p:cTn>
                              </p:par>
                              <p:par>
                                <p:cTn id="152" presetID="53" presetClass="entr" presetSubtype="0" fill="hold" grpId="0" nodeType="withEffect">
                                  <p:stCondLst>
                                    <p:cond delay="0"/>
                                  </p:stCondLst>
                                  <p:childTnLst>
                                    <p:set>
                                      <p:cBhvr>
                                        <p:cTn id="153" dur="1" fill="hold">
                                          <p:stCondLst>
                                            <p:cond delay="0"/>
                                          </p:stCondLst>
                                        </p:cTn>
                                        <p:tgtEl>
                                          <p:spTgt spid="44"/>
                                        </p:tgtEl>
                                        <p:attrNameLst>
                                          <p:attrName>style.visibility</p:attrName>
                                        </p:attrNameLst>
                                      </p:cBhvr>
                                      <p:to>
                                        <p:strVal val="visible"/>
                                      </p:to>
                                    </p:set>
                                    <p:anim calcmode="lin" valueType="num">
                                      <p:cBhvr>
                                        <p:cTn id="154" dur="3000" fill="hold"/>
                                        <p:tgtEl>
                                          <p:spTgt spid="44"/>
                                        </p:tgtEl>
                                        <p:attrNameLst>
                                          <p:attrName>ppt_w</p:attrName>
                                        </p:attrNameLst>
                                      </p:cBhvr>
                                      <p:tavLst>
                                        <p:tav tm="0">
                                          <p:val>
                                            <p:fltVal val="0"/>
                                          </p:val>
                                        </p:tav>
                                        <p:tav tm="100000">
                                          <p:val>
                                            <p:strVal val="#ppt_w"/>
                                          </p:val>
                                        </p:tav>
                                      </p:tavLst>
                                    </p:anim>
                                    <p:anim calcmode="lin" valueType="num">
                                      <p:cBhvr>
                                        <p:cTn id="155" dur="3000" fill="hold"/>
                                        <p:tgtEl>
                                          <p:spTgt spid="44"/>
                                        </p:tgtEl>
                                        <p:attrNameLst>
                                          <p:attrName>ppt_h</p:attrName>
                                        </p:attrNameLst>
                                      </p:cBhvr>
                                      <p:tavLst>
                                        <p:tav tm="0">
                                          <p:val>
                                            <p:fltVal val="0"/>
                                          </p:val>
                                        </p:tav>
                                        <p:tav tm="100000">
                                          <p:val>
                                            <p:strVal val="#ppt_h"/>
                                          </p:val>
                                        </p:tav>
                                      </p:tavLst>
                                    </p:anim>
                                    <p:animEffect transition="in" filter="fade">
                                      <p:cBhvr>
                                        <p:cTn id="156" dur="3000"/>
                                        <p:tgtEl>
                                          <p:spTgt spid="44"/>
                                        </p:tgtEl>
                                      </p:cBhvr>
                                    </p:animEffect>
                                  </p:childTnLst>
                                </p:cTn>
                              </p:par>
                              <p:par>
                                <p:cTn id="157" presetID="53" presetClass="entr" presetSubtype="0" fill="hold" grpId="0" nodeType="withEffect">
                                  <p:stCondLst>
                                    <p:cond delay="0"/>
                                  </p:stCondLst>
                                  <p:childTnLst>
                                    <p:set>
                                      <p:cBhvr>
                                        <p:cTn id="158" dur="1" fill="hold">
                                          <p:stCondLst>
                                            <p:cond delay="0"/>
                                          </p:stCondLst>
                                        </p:cTn>
                                        <p:tgtEl>
                                          <p:spTgt spid="45"/>
                                        </p:tgtEl>
                                        <p:attrNameLst>
                                          <p:attrName>style.visibility</p:attrName>
                                        </p:attrNameLst>
                                      </p:cBhvr>
                                      <p:to>
                                        <p:strVal val="visible"/>
                                      </p:to>
                                    </p:set>
                                    <p:anim calcmode="lin" valueType="num">
                                      <p:cBhvr>
                                        <p:cTn id="159" dur="3000" fill="hold"/>
                                        <p:tgtEl>
                                          <p:spTgt spid="45"/>
                                        </p:tgtEl>
                                        <p:attrNameLst>
                                          <p:attrName>ppt_w</p:attrName>
                                        </p:attrNameLst>
                                      </p:cBhvr>
                                      <p:tavLst>
                                        <p:tav tm="0">
                                          <p:val>
                                            <p:fltVal val="0"/>
                                          </p:val>
                                        </p:tav>
                                        <p:tav tm="100000">
                                          <p:val>
                                            <p:strVal val="#ppt_w"/>
                                          </p:val>
                                        </p:tav>
                                      </p:tavLst>
                                    </p:anim>
                                    <p:anim calcmode="lin" valueType="num">
                                      <p:cBhvr>
                                        <p:cTn id="160" dur="3000" fill="hold"/>
                                        <p:tgtEl>
                                          <p:spTgt spid="45"/>
                                        </p:tgtEl>
                                        <p:attrNameLst>
                                          <p:attrName>ppt_h</p:attrName>
                                        </p:attrNameLst>
                                      </p:cBhvr>
                                      <p:tavLst>
                                        <p:tav tm="0">
                                          <p:val>
                                            <p:fltVal val="0"/>
                                          </p:val>
                                        </p:tav>
                                        <p:tav tm="100000">
                                          <p:val>
                                            <p:strVal val="#ppt_h"/>
                                          </p:val>
                                        </p:tav>
                                      </p:tavLst>
                                    </p:anim>
                                    <p:animEffect transition="in" filter="fade">
                                      <p:cBhvr>
                                        <p:cTn id="161" dur="30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9" grpId="0"/>
      <p:bldP spid="20" grpId="0"/>
      <p:bldP spid="21" grpId="0"/>
      <p:bldP spid="22" grpId="0"/>
      <p:bldP spid="25" grpId="0" animBg="1"/>
      <p:bldP spid="26" grpId="0" animBg="1"/>
      <p:bldP spid="26" grpId="1" animBg="1"/>
      <p:bldP spid="16" grpId="0"/>
      <p:bldP spid="28" grpId="0" animBg="1"/>
      <p:bldP spid="28" grpId="1" animBg="1"/>
      <p:bldP spid="29" grpId="0" animBg="1"/>
      <p:bldP spid="30" grpId="0"/>
      <p:bldP spid="30" grpId="1"/>
      <p:bldP spid="32" grpId="0"/>
      <p:bldP spid="34" grpId="0"/>
      <p:bldP spid="39" grpId="0"/>
      <p:bldP spid="44" grpId="0"/>
      <p:bldP spid="45" grpId="0"/>
      <p:bldP spid="3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4 CuadroTexto"/>
          <p:cNvSpPr txBox="1">
            <a:spLocks noChangeArrowheads="1"/>
          </p:cNvSpPr>
          <p:nvPr/>
        </p:nvSpPr>
        <p:spPr bwMode="auto">
          <a:xfrm>
            <a:off x="308758" y="91458"/>
            <a:ext cx="8383980" cy="45085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defRPr/>
            </a:pP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Comparativo de plazas y percepciones entre el tabulador anterior y el nuevo</a:t>
            </a:r>
          </a:p>
        </p:txBody>
      </p:sp>
      <p:graphicFrame>
        <p:nvGraphicFramePr>
          <p:cNvPr id="4" name="3 Tabla"/>
          <p:cNvGraphicFramePr>
            <a:graphicFrameLocks noGrp="1"/>
          </p:cNvGraphicFramePr>
          <p:nvPr/>
        </p:nvGraphicFramePr>
        <p:xfrm>
          <a:off x="273133" y="1251988"/>
          <a:ext cx="4037609" cy="982980"/>
        </p:xfrm>
        <a:graphic>
          <a:graphicData uri="http://schemas.openxmlformats.org/drawingml/2006/table">
            <a:tbl>
              <a:tblPr firstRow="1">
                <a:effectLst>
                  <a:outerShdw blurRad="50800" dist="38100" dir="2700000" algn="tl" rotWithShape="0">
                    <a:prstClr val="black">
                      <a:alpha val="40000"/>
                    </a:prstClr>
                  </a:outerShdw>
                </a:effectLst>
                <a:tableStyleId>{10A1B5D5-9B99-4C35-A422-299274C87663}</a:tableStyleId>
              </a:tblPr>
              <a:tblGrid>
                <a:gridCol w="997240"/>
                <a:gridCol w="3040369"/>
              </a:tblGrid>
              <a:tr h="267257">
                <a:tc gridSpan="2">
                  <a:txBody>
                    <a:bodyPr/>
                    <a:lstStyle/>
                    <a:p>
                      <a:pPr algn="ctr" fontAlgn="b"/>
                      <a:r>
                        <a:rPr lang="es-ES" sz="2000" b="1" i="0" u="none" strike="noStrike" dirty="0" smtClean="0">
                          <a:latin typeface="+mj-lt"/>
                        </a:rPr>
                        <a:t>Plaza</a:t>
                      </a:r>
                      <a:endParaRPr lang="es-MX" sz="2000" b="1" i="0" u="none" strike="noStrike" dirty="0">
                        <a:latin typeface="+mj-lt"/>
                      </a:endParaRPr>
                    </a:p>
                  </a:txBody>
                  <a:tcPr marL="9525" marR="9525" marT="9525" marB="0" anchor="b"/>
                </a:tc>
                <a:tc hMerge="1">
                  <a:txBody>
                    <a:bodyPr/>
                    <a:lstStyle/>
                    <a:p>
                      <a:endParaRPr lang="es-MX"/>
                    </a:p>
                  </a:txBody>
                  <a:tcPr/>
                </a:tc>
              </a:tr>
              <a:tr h="209859">
                <a:tc>
                  <a:txBody>
                    <a:bodyPr/>
                    <a:lstStyle/>
                    <a:p>
                      <a:pPr algn="l" fontAlgn="b"/>
                      <a:r>
                        <a:rPr lang="es-MX" sz="1400" b="1" u="none" strike="noStrike"/>
                        <a:t>Plaza:</a:t>
                      </a:r>
                      <a:endParaRPr lang="es-MX" sz="1400" b="1" i="0" u="none" strike="noStrike">
                        <a:latin typeface="Arial"/>
                      </a:endParaRPr>
                    </a:p>
                  </a:txBody>
                  <a:tcPr marL="9525" marR="9525" marT="9525" marB="0" anchor="b"/>
                </a:tc>
                <a:tc>
                  <a:txBody>
                    <a:bodyPr/>
                    <a:lstStyle/>
                    <a:p>
                      <a:pPr algn="l" fontAlgn="b"/>
                      <a:r>
                        <a:rPr lang="es-MX" sz="1400" b="0" u="none" strike="noStrike" dirty="0" smtClean="0"/>
                        <a:t>2321058160105971     </a:t>
                      </a:r>
                      <a:endParaRPr lang="es-MX" sz="1400" b="0" i="0" u="none" strike="noStrike" dirty="0">
                        <a:latin typeface="Arial"/>
                      </a:endParaRPr>
                    </a:p>
                  </a:txBody>
                  <a:tcPr marL="9525" marR="9525" marT="9525" marB="0" anchor="b"/>
                </a:tc>
              </a:tr>
              <a:tr h="209859">
                <a:tc>
                  <a:txBody>
                    <a:bodyPr/>
                    <a:lstStyle/>
                    <a:p>
                      <a:pPr algn="l" fontAlgn="b"/>
                      <a:r>
                        <a:rPr lang="es-MX" sz="1400" b="1" u="none" strike="noStrike" dirty="0"/>
                        <a:t>Tabulador:</a:t>
                      </a:r>
                      <a:endParaRPr lang="es-MX" sz="1400" b="1" i="0" u="none" strike="noStrike" dirty="0">
                        <a:latin typeface="Arial"/>
                      </a:endParaRPr>
                    </a:p>
                  </a:txBody>
                  <a:tcPr marL="9525" marR="9525" marT="9525" marB="0" anchor="b"/>
                </a:tc>
                <a:tc>
                  <a:txBody>
                    <a:bodyPr/>
                    <a:lstStyle/>
                    <a:p>
                      <a:pPr algn="l" fontAlgn="b"/>
                      <a:r>
                        <a:rPr lang="es-MX" sz="1400" b="0" u="none" strike="noStrike" dirty="0"/>
                        <a:t>1602</a:t>
                      </a:r>
                      <a:endParaRPr lang="es-MX" sz="1400" b="0" i="0" u="none" strike="noStrike" dirty="0">
                        <a:latin typeface="Arial"/>
                      </a:endParaRPr>
                    </a:p>
                  </a:txBody>
                  <a:tcPr marL="9525" marR="9525" marT="9525" marB="0" anchor="b"/>
                </a:tc>
              </a:tr>
              <a:tr h="209859">
                <a:tc>
                  <a:txBody>
                    <a:bodyPr/>
                    <a:lstStyle/>
                    <a:p>
                      <a:pPr algn="l" fontAlgn="b"/>
                      <a:r>
                        <a:rPr lang="es-MX" sz="1400" b="1" u="none" strike="noStrike"/>
                        <a:t>Categoría:</a:t>
                      </a:r>
                      <a:endParaRPr lang="es-MX" sz="1400" b="1" i="0" u="none" strike="noStrike">
                        <a:latin typeface="Arial"/>
                      </a:endParaRPr>
                    </a:p>
                  </a:txBody>
                  <a:tcPr marL="9525" marR="9525" marT="9525" marB="0" anchor="b"/>
                </a:tc>
                <a:tc>
                  <a:txBody>
                    <a:bodyPr/>
                    <a:lstStyle/>
                    <a:p>
                      <a:pPr algn="l" fontAlgn="b"/>
                      <a:r>
                        <a:rPr lang="es-MX" sz="1400" b="0" u="none" strike="noStrike" dirty="0"/>
                        <a:t>MAESTRO DE PRIMARIA C.M. NIVEL A-2                        </a:t>
                      </a:r>
                      <a:endParaRPr lang="es-MX" sz="1400" b="0" i="0" u="none" strike="noStrike" dirty="0">
                        <a:latin typeface="Arial"/>
                      </a:endParaRPr>
                    </a:p>
                  </a:txBody>
                  <a:tcPr marL="9525" marR="9525" marT="9525" marB="0" anchor="b"/>
                </a:tc>
              </a:tr>
            </a:tbl>
          </a:graphicData>
        </a:graphic>
      </p:graphicFrame>
      <p:graphicFrame>
        <p:nvGraphicFramePr>
          <p:cNvPr id="5" name="4 Tabla"/>
          <p:cNvGraphicFramePr>
            <a:graphicFrameLocks noGrp="1"/>
          </p:cNvGraphicFramePr>
          <p:nvPr/>
        </p:nvGraphicFramePr>
        <p:xfrm>
          <a:off x="4892633" y="1251988"/>
          <a:ext cx="3978233" cy="1428750"/>
        </p:xfrm>
        <a:graphic>
          <a:graphicData uri="http://schemas.openxmlformats.org/drawingml/2006/table">
            <a:tbl>
              <a:tblPr firstRow="1">
                <a:effectLst>
                  <a:outerShdw blurRad="50800" dist="38100" dir="2700000" algn="tl" rotWithShape="0">
                    <a:prstClr val="black">
                      <a:alpha val="40000"/>
                    </a:prstClr>
                  </a:outerShdw>
                </a:effectLst>
                <a:tableStyleId>{10A1B5D5-9B99-4C35-A422-299274C87663}</a:tableStyleId>
              </a:tblPr>
              <a:tblGrid>
                <a:gridCol w="1270660"/>
                <a:gridCol w="2707573"/>
              </a:tblGrid>
              <a:tr h="161925">
                <a:tc gridSpan="2">
                  <a:txBody>
                    <a:bodyPr/>
                    <a:lstStyle/>
                    <a:p>
                      <a:pPr algn="ctr" fontAlgn="b"/>
                      <a:r>
                        <a:rPr lang="es-MX" sz="2000" u="none" strike="noStrike" dirty="0" smtClean="0"/>
                        <a:t>Plaza</a:t>
                      </a:r>
                      <a:endParaRPr lang="es-MX" sz="2000" b="0" i="0" u="none" strike="noStrike" dirty="0">
                        <a:latin typeface="Arial"/>
                      </a:endParaRPr>
                    </a:p>
                  </a:txBody>
                  <a:tcPr marL="9525" marR="9525" marT="9525" marB="0" anchor="b"/>
                </a:tc>
                <a:tc hMerge="1">
                  <a:txBody>
                    <a:bodyPr/>
                    <a:lstStyle/>
                    <a:p>
                      <a:endParaRPr lang="es-MX"/>
                    </a:p>
                  </a:txBody>
                  <a:tcPr/>
                </a:tc>
              </a:tr>
              <a:tr h="161925">
                <a:tc>
                  <a:txBody>
                    <a:bodyPr/>
                    <a:lstStyle/>
                    <a:p>
                      <a:pPr algn="l" fontAlgn="b"/>
                      <a:r>
                        <a:rPr lang="es-MX" sz="1400" b="1" u="none" strike="noStrike" dirty="0"/>
                        <a:t>Plaza:</a:t>
                      </a:r>
                      <a:endParaRPr lang="es-MX" sz="1400" b="1" i="0" u="none" strike="noStrike" dirty="0">
                        <a:latin typeface="Arial"/>
                      </a:endParaRPr>
                    </a:p>
                  </a:txBody>
                  <a:tcPr marL="9525" marR="9525" marT="9525" marB="0" anchor="b"/>
                </a:tc>
                <a:tc>
                  <a:txBody>
                    <a:bodyPr/>
                    <a:lstStyle/>
                    <a:p>
                      <a:pPr algn="l" fontAlgn="b"/>
                      <a:r>
                        <a:rPr lang="es-MX" sz="1400" u="none" strike="noStrike" dirty="0" smtClean="0"/>
                        <a:t>2321058160105971     </a:t>
                      </a:r>
                      <a:endParaRPr lang="es-MX" sz="1400" b="0" i="0" u="none" strike="noStrike" dirty="0">
                        <a:latin typeface="Arial"/>
                      </a:endParaRPr>
                    </a:p>
                  </a:txBody>
                  <a:tcPr marL="9525" marR="9525" marT="9525" marB="0" anchor="b"/>
                </a:tc>
              </a:tr>
              <a:tr h="161925">
                <a:tc>
                  <a:txBody>
                    <a:bodyPr/>
                    <a:lstStyle/>
                    <a:p>
                      <a:pPr algn="l" fontAlgn="b"/>
                      <a:r>
                        <a:rPr lang="es-MX" sz="1400" b="1" u="none" strike="noStrike" dirty="0"/>
                        <a:t>Nuevo </a:t>
                      </a:r>
                      <a:r>
                        <a:rPr lang="es-MX" sz="1400" b="1" u="none" strike="noStrike" dirty="0" err="1"/>
                        <a:t>Tab</a:t>
                      </a:r>
                      <a:r>
                        <a:rPr lang="es-MX" sz="1400" b="1" u="none" strike="noStrike" dirty="0"/>
                        <a:t>.</a:t>
                      </a:r>
                      <a:endParaRPr lang="es-MX" sz="1400" b="1" i="0" u="none" strike="noStrike" dirty="0">
                        <a:latin typeface="Arial"/>
                      </a:endParaRPr>
                    </a:p>
                  </a:txBody>
                  <a:tcPr marL="9525" marR="9525" marT="9525" marB="0" anchor="b"/>
                </a:tc>
                <a:tc>
                  <a:txBody>
                    <a:bodyPr/>
                    <a:lstStyle/>
                    <a:p>
                      <a:pPr algn="l" fontAlgn="b"/>
                      <a:r>
                        <a:rPr lang="es-MX" sz="1400" u="none" strike="noStrike" dirty="0"/>
                        <a:t>1098</a:t>
                      </a:r>
                      <a:endParaRPr lang="es-MX" sz="1400" b="0" i="0" u="none" strike="noStrike" dirty="0">
                        <a:latin typeface="Arial"/>
                      </a:endParaRPr>
                    </a:p>
                  </a:txBody>
                  <a:tcPr marL="9525" marR="9525" marT="9525" marB="0" anchor="b"/>
                </a:tc>
              </a:tr>
              <a:tr h="161925">
                <a:tc>
                  <a:txBody>
                    <a:bodyPr/>
                    <a:lstStyle/>
                    <a:p>
                      <a:pPr algn="l" fontAlgn="b"/>
                      <a:r>
                        <a:rPr lang="es-MX" sz="1400" b="1" u="none" strike="noStrike" dirty="0"/>
                        <a:t>Categoría:</a:t>
                      </a:r>
                      <a:endParaRPr lang="es-MX" sz="1400" b="1" i="0" u="none" strike="noStrike" dirty="0">
                        <a:latin typeface="Arial"/>
                      </a:endParaRPr>
                    </a:p>
                  </a:txBody>
                  <a:tcPr marL="9525" marR="9525" marT="9525" marB="0" anchor="b"/>
                </a:tc>
                <a:tc>
                  <a:txBody>
                    <a:bodyPr/>
                    <a:lstStyle/>
                    <a:p>
                      <a:pPr algn="l" fontAlgn="b"/>
                      <a:r>
                        <a:rPr lang="es-MX" sz="1400" u="none" strike="noStrike" dirty="0"/>
                        <a:t>MAESTRO DE GRUPO DE PRIMARIA</a:t>
                      </a:r>
                      <a:endParaRPr lang="es-MX" sz="1400" b="0" i="0" u="none" strike="noStrike" dirty="0">
                        <a:latin typeface="Arial"/>
                      </a:endParaRPr>
                    </a:p>
                  </a:txBody>
                  <a:tcPr marL="9525" marR="9525" marT="9525" marB="0" anchor="b"/>
                </a:tc>
              </a:tr>
              <a:tr h="161925">
                <a:tc>
                  <a:txBody>
                    <a:bodyPr/>
                    <a:lstStyle/>
                    <a:p>
                      <a:pPr algn="l" fontAlgn="b"/>
                      <a:r>
                        <a:rPr lang="es-MX" sz="1400" b="1" u="none" strike="noStrike" dirty="0"/>
                        <a:t>Nivel de Sueldo: </a:t>
                      </a:r>
                      <a:endParaRPr lang="es-MX" sz="1400" b="1" i="0" u="none" strike="noStrike" dirty="0">
                        <a:latin typeface="Arial"/>
                      </a:endParaRPr>
                    </a:p>
                  </a:txBody>
                  <a:tcPr marL="9525" marR="9525" marT="9525" marB="0" anchor="b"/>
                </a:tc>
                <a:tc>
                  <a:txBody>
                    <a:bodyPr/>
                    <a:lstStyle/>
                    <a:p>
                      <a:pPr algn="l" fontAlgn="b"/>
                      <a:r>
                        <a:rPr lang="es-MX" sz="1400" u="none" strike="noStrike" dirty="0"/>
                        <a:t>A</a:t>
                      </a:r>
                      <a:endParaRPr lang="es-MX" sz="1400" b="0" i="0" u="none" strike="noStrike" dirty="0">
                        <a:latin typeface="Arial"/>
                      </a:endParaRPr>
                    </a:p>
                  </a:txBody>
                  <a:tcPr marL="9525" marR="9525" marT="9525" marB="0" anchor="b"/>
                </a:tc>
              </a:tr>
              <a:tr h="161925">
                <a:tc>
                  <a:txBody>
                    <a:bodyPr/>
                    <a:lstStyle/>
                    <a:p>
                      <a:pPr algn="l" fontAlgn="b"/>
                      <a:r>
                        <a:rPr lang="es-MX" sz="1400" b="1" u="none" strike="noStrike" dirty="0"/>
                        <a:t>Quinquenio:</a:t>
                      </a:r>
                      <a:endParaRPr lang="es-MX" sz="1400" b="1" i="0" u="none" strike="noStrike" dirty="0">
                        <a:latin typeface="Arial"/>
                      </a:endParaRPr>
                    </a:p>
                  </a:txBody>
                  <a:tcPr marL="9525" marR="9525" marT="9525" marB="0" anchor="b"/>
                </a:tc>
                <a:tc>
                  <a:txBody>
                    <a:bodyPr/>
                    <a:lstStyle/>
                    <a:p>
                      <a:pPr algn="l" fontAlgn="b"/>
                      <a:r>
                        <a:rPr lang="es-MX" sz="1400" u="none" strike="noStrike" dirty="0"/>
                        <a:t>2</a:t>
                      </a:r>
                      <a:endParaRPr lang="es-MX" sz="1400" b="0" i="0" u="none" strike="noStrike" dirty="0">
                        <a:latin typeface="Arial"/>
                      </a:endParaRPr>
                    </a:p>
                  </a:txBody>
                  <a:tcPr marL="9525" marR="9525" marT="9525" marB="0" anchor="b"/>
                </a:tc>
              </a:tr>
            </a:tbl>
          </a:graphicData>
        </a:graphic>
      </p:graphicFrame>
      <p:graphicFrame>
        <p:nvGraphicFramePr>
          <p:cNvPr id="6" name="5 Tabla"/>
          <p:cNvGraphicFramePr>
            <a:graphicFrameLocks noGrp="1"/>
          </p:cNvGraphicFramePr>
          <p:nvPr/>
        </p:nvGraphicFramePr>
        <p:xfrm>
          <a:off x="201881" y="2716540"/>
          <a:ext cx="4061359" cy="2726055"/>
        </p:xfrm>
        <a:graphic>
          <a:graphicData uri="http://schemas.openxmlformats.org/drawingml/2006/table">
            <a:tbl>
              <a:tblPr firstRow="1" lastRow="1" bandRow="1">
                <a:tableStyleId>{10A1B5D5-9B99-4C35-A422-299274C87663}</a:tableStyleId>
              </a:tblPr>
              <a:tblGrid>
                <a:gridCol w="740673"/>
                <a:gridCol w="2536916"/>
                <a:gridCol w="783770"/>
              </a:tblGrid>
              <a:tr h="176235">
                <a:tc>
                  <a:txBody>
                    <a:bodyPr/>
                    <a:lstStyle/>
                    <a:p>
                      <a:pPr algn="ctr" fontAlgn="b"/>
                      <a:r>
                        <a:rPr lang="es-MX" sz="1600" u="none" strike="noStrike" dirty="0"/>
                        <a:t>Partida</a:t>
                      </a:r>
                      <a:endParaRPr lang="es-MX" sz="1600" b="1" i="0" u="none" strike="noStrike" dirty="0">
                        <a:latin typeface="Arial"/>
                      </a:endParaRPr>
                    </a:p>
                  </a:txBody>
                  <a:tcPr marL="9525" marR="9525" marT="9525" marB="0" anchor="b"/>
                </a:tc>
                <a:tc>
                  <a:txBody>
                    <a:bodyPr/>
                    <a:lstStyle/>
                    <a:p>
                      <a:pPr algn="ctr" fontAlgn="b"/>
                      <a:r>
                        <a:rPr lang="es-MX" sz="1600" u="none" strike="noStrike" dirty="0" smtClean="0"/>
                        <a:t>Descripción</a:t>
                      </a:r>
                      <a:endParaRPr lang="es-MX" sz="1600" b="1" i="0" u="none" strike="noStrike" dirty="0">
                        <a:latin typeface="Arial"/>
                      </a:endParaRPr>
                    </a:p>
                  </a:txBody>
                  <a:tcPr marL="9525" marR="9525" marT="9525" marB="0" anchor="b"/>
                </a:tc>
                <a:tc>
                  <a:txBody>
                    <a:bodyPr/>
                    <a:lstStyle/>
                    <a:p>
                      <a:pPr algn="ctr" fontAlgn="b"/>
                      <a:r>
                        <a:rPr lang="es-MX" sz="1600" u="none" strike="noStrike" dirty="0" smtClean="0"/>
                        <a:t>Importe</a:t>
                      </a:r>
                      <a:endParaRPr lang="es-MX" sz="1600" b="1" i="0" u="none" strike="noStrike" dirty="0">
                        <a:latin typeface="Arial"/>
                      </a:endParaRPr>
                    </a:p>
                  </a:txBody>
                  <a:tcPr marL="9525" marR="9525" marT="9525" marB="0" anchor="b"/>
                </a:tc>
              </a:tr>
              <a:tr h="176235">
                <a:tc>
                  <a:txBody>
                    <a:bodyPr/>
                    <a:lstStyle/>
                    <a:p>
                      <a:pPr algn="ctr" fontAlgn="b"/>
                      <a:r>
                        <a:rPr lang="es-MX" sz="1400" u="none" strike="noStrike" dirty="0"/>
                        <a:t>1102</a:t>
                      </a:r>
                      <a:endParaRPr lang="es-MX" sz="1400" b="0" i="0" u="none" strike="noStrike" dirty="0">
                        <a:latin typeface="Arial"/>
                      </a:endParaRPr>
                    </a:p>
                  </a:txBody>
                  <a:tcPr marL="9525" marR="9525" marT="9525" marB="0" anchor="b"/>
                </a:tc>
                <a:tc>
                  <a:txBody>
                    <a:bodyPr/>
                    <a:lstStyle/>
                    <a:p>
                      <a:pPr algn="l" fontAlgn="b"/>
                      <a:r>
                        <a:rPr lang="es-MX" sz="1400" u="none" strike="noStrike" dirty="0"/>
                        <a:t>SUELDOS Y SALARIOS</a:t>
                      </a:r>
                      <a:endParaRPr lang="es-MX" sz="1400" b="0" i="0" u="none" strike="noStrike" dirty="0">
                        <a:latin typeface="Arial"/>
                      </a:endParaRPr>
                    </a:p>
                  </a:txBody>
                  <a:tcPr marL="9525" marR="9525" marT="9525" marB="0" anchor="b"/>
                </a:tc>
                <a:tc>
                  <a:txBody>
                    <a:bodyPr/>
                    <a:lstStyle/>
                    <a:p>
                      <a:pPr algn="r" fontAlgn="b"/>
                      <a:r>
                        <a:rPr lang="es-MX" sz="1400" u="none" strike="noStrike" dirty="0"/>
                        <a:t>3,587.60</a:t>
                      </a:r>
                      <a:endParaRPr lang="es-MX" sz="1400" b="0" i="0" u="none" strike="noStrike" dirty="0">
                        <a:latin typeface="Arial"/>
                      </a:endParaRPr>
                    </a:p>
                  </a:txBody>
                  <a:tcPr marL="9525" marR="9525" marT="9525" marB="0" anchor="b"/>
                </a:tc>
              </a:tr>
              <a:tr h="176235">
                <a:tc>
                  <a:txBody>
                    <a:bodyPr/>
                    <a:lstStyle/>
                    <a:p>
                      <a:pPr algn="ctr" fontAlgn="b"/>
                      <a:r>
                        <a:rPr lang="es-MX" sz="1400" u="none" strike="noStrike"/>
                        <a:t>1306</a:t>
                      </a:r>
                      <a:endParaRPr lang="es-MX" sz="1400" b="0" i="0" u="none" strike="noStrike">
                        <a:latin typeface="Arial"/>
                      </a:endParaRPr>
                    </a:p>
                  </a:txBody>
                  <a:tcPr marL="9525" marR="9525" marT="9525" marB="0" anchor="b"/>
                </a:tc>
                <a:tc>
                  <a:txBody>
                    <a:bodyPr/>
                    <a:lstStyle/>
                    <a:p>
                      <a:pPr algn="l" fontAlgn="b"/>
                      <a:r>
                        <a:rPr lang="es-MX" sz="1400" u="none" strike="noStrike" dirty="0"/>
                        <a:t>QUINQUENIO DOCENTE </a:t>
                      </a:r>
                      <a:endParaRPr lang="es-MX" sz="1400" b="0" i="0" u="none" strike="noStrike" dirty="0">
                        <a:latin typeface="Arial"/>
                      </a:endParaRPr>
                    </a:p>
                  </a:txBody>
                  <a:tcPr marL="9525" marR="9525" marT="9525" marB="0" anchor="b"/>
                </a:tc>
                <a:tc>
                  <a:txBody>
                    <a:bodyPr/>
                    <a:lstStyle/>
                    <a:p>
                      <a:pPr algn="r" fontAlgn="b"/>
                      <a:r>
                        <a:rPr lang="es-MX" sz="1400" u="none" strike="noStrike"/>
                        <a:t>33.72</a:t>
                      </a:r>
                      <a:endParaRPr lang="es-MX" sz="1400" b="0" i="0" u="none" strike="noStrike">
                        <a:latin typeface="Arial"/>
                      </a:endParaRPr>
                    </a:p>
                  </a:txBody>
                  <a:tcPr marL="9525" marR="9525" marT="9525" marB="0" anchor="b"/>
                </a:tc>
              </a:tr>
              <a:tr h="176235">
                <a:tc>
                  <a:txBody>
                    <a:bodyPr/>
                    <a:lstStyle/>
                    <a:p>
                      <a:pPr algn="ctr" fontAlgn="b"/>
                      <a:r>
                        <a:rPr lang="es-MX" sz="1400" u="none" strike="noStrike"/>
                        <a:t>1307</a:t>
                      </a:r>
                      <a:endParaRPr lang="es-MX" sz="1400" b="0" i="0" u="none" strike="noStrike">
                        <a:latin typeface="Arial"/>
                      </a:endParaRPr>
                    </a:p>
                  </a:txBody>
                  <a:tcPr marL="9525" marR="9525" marT="9525" marB="0" anchor="b"/>
                </a:tc>
                <a:tc>
                  <a:txBody>
                    <a:bodyPr/>
                    <a:lstStyle/>
                    <a:p>
                      <a:pPr algn="l" fontAlgn="b"/>
                      <a:r>
                        <a:rPr lang="es-MX" sz="1400" u="none" strike="noStrike" dirty="0"/>
                        <a:t>MATERIAL DIDACTICO</a:t>
                      </a:r>
                      <a:endParaRPr lang="es-MX" sz="1400" b="0" i="0" u="none" strike="noStrike" dirty="0">
                        <a:latin typeface="Arial"/>
                      </a:endParaRPr>
                    </a:p>
                  </a:txBody>
                  <a:tcPr marL="9525" marR="9525" marT="9525" marB="0" anchor="b"/>
                </a:tc>
                <a:tc>
                  <a:txBody>
                    <a:bodyPr/>
                    <a:lstStyle/>
                    <a:p>
                      <a:pPr algn="r" fontAlgn="b"/>
                      <a:r>
                        <a:rPr lang="es-MX" sz="1400" u="none" strike="noStrike"/>
                        <a:t>25.25</a:t>
                      </a:r>
                      <a:endParaRPr lang="es-MX" sz="1400" b="0" i="0" u="none" strike="noStrike">
                        <a:latin typeface="Arial"/>
                      </a:endParaRPr>
                    </a:p>
                  </a:txBody>
                  <a:tcPr marL="9525" marR="9525" marT="9525" marB="0" anchor="b"/>
                </a:tc>
              </a:tr>
              <a:tr h="176235">
                <a:tc>
                  <a:txBody>
                    <a:bodyPr/>
                    <a:lstStyle/>
                    <a:p>
                      <a:pPr algn="ctr" fontAlgn="b"/>
                      <a:r>
                        <a:rPr lang="es-MX" sz="1400" u="none" strike="noStrike"/>
                        <a:t>1311</a:t>
                      </a:r>
                      <a:endParaRPr lang="es-MX" sz="1400" b="0" i="0" u="none" strike="noStrike">
                        <a:latin typeface="Arial"/>
                      </a:endParaRPr>
                    </a:p>
                  </a:txBody>
                  <a:tcPr marL="9525" marR="9525" marT="9525" marB="0" anchor="b"/>
                </a:tc>
                <a:tc>
                  <a:txBody>
                    <a:bodyPr/>
                    <a:lstStyle/>
                    <a:p>
                      <a:pPr algn="l" fontAlgn="b"/>
                      <a:r>
                        <a:rPr lang="es-MX" sz="1400" u="none" strike="noStrike" dirty="0"/>
                        <a:t>DESPENSA</a:t>
                      </a:r>
                      <a:endParaRPr lang="es-MX" sz="1400" b="0" i="0" u="none" strike="noStrike" dirty="0">
                        <a:latin typeface="Arial"/>
                      </a:endParaRPr>
                    </a:p>
                  </a:txBody>
                  <a:tcPr marL="9525" marR="9525" marT="9525" marB="0" anchor="b"/>
                </a:tc>
                <a:tc>
                  <a:txBody>
                    <a:bodyPr/>
                    <a:lstStyle/>
                    <a:p>
                      <a:pPr algn="r" fontAlgn="b"/>
                      <a:r>
                        <a:rPr lang="es-MX" sz="1400" u="none" strike="noStrike"/>
                        <a:t>61.4</a:t>
                      </a:r>
                      <a:endParaRPr lang="es-MX" sz="1400" b="0" i="0" u="none" strike="noStrike">
                        <a:latin typeface="Arial"/>
                      </a:endParaRPr>
                    </a:p>
                  </a:txBody>
                  <a:tcPr marL="9525" marR="9525" marT="9525" marB="0" anchor="b"/>
                </a:tc>
              </a:tr>
              <a:tr h="176235">
                <a:tc>
                  <a:txBody>
                    <a:bodyPr/>
                    <a:lstStyle/>
                    <a:p>
                      <a:pPr algn="ctr" fontAlgn="b"/>
                      <a:r>
                        <a:rPr lang="es-MX" sz="1400" u="none" strike="noStrike"/>
                        <a:t>1314</a:t>
                      </a:r>
                      <a:endParaRPr lang="es-MX" sz="1400" b="0" i="0" u="none" strike="noStrike">
                        <a:latin typeface="Arial"/>
                      </a:endParaRPr>
                    </a:p>
                  </a:txBody>
                  <a:tcPr marL="9525" marR="9525" marT="9525" marB="0" anchor="b"/>
                </a:tc>
                <a:tc>
                  <a:txBody>
                    <a:bodyPr/>
                    <a:lstStyle/>
                    <a:p>
                      <a:pPr algn="l" fontAlgn="b"/>
                      <a:r>
                        <a:rPr lang="es-MX" sz="1400" u="none" strike="noStrike" dirty="0"/>
                        <a:t>PREVISION SOCIAL MULTIPLE</a:t>
                      </a:r>
                      <a:endParaRPr lang="es-MX" sz="1400" b="0" i="0" u="none" strike="noStrike" dirty="0">
                        <a:latin typeface="Arial"/>
                      </a:endParaRPr>
                    </a:p>
                  </a:txBody>
                  <a:tcPr marL="9525" marR="9525" marT="9525" marB="0" anchor="b"/>
                </a:tc>
                <a:tc>
                  <a:txBody>
                    <a:bodyPr/>
                    <a:lstStyle/>
                    <a:p>
                      <a:pPr algn="r" fontAlgn="b"/>
                      <a:r>
                        <a:rPr lang="es-MX" sz="1400" u="none" strike="noStrike"/>
                        <a:t>49.75</a:t>
                      </a:r>
                      <a:endParaRPr lang="es-MX" sz="1400" b="0" i="0" u="none" strike="noStrike">
                        <a:latin typeface="Arial"/>
                      </a:endParaRPr>
                    </a:p>
                  </a:txBody>
                  <a:tcPr marL="9525" marR="9525" marT="9525" marB="0" anchor="b"/>
                </a:tc>
              </a:tr>
              <a:tr h="176235">
                <a:tc>
                  <a:txBody>
                    <a:bodyPr/>
                    <a:lstStyle/>
                    <a:p>
                      <a:pPr algn="ctr" fontAlgn="b"/>
                      <a:r>
                        <a:rPr lang="es-MX" sz="1400" u="none" strike="noStrike"/>
                        <a:t>1320</a:t>
                      </a:r>
                      <a:endParaRPr lang="es-MX" sz="1400" b="0" i="0" u="none" strike="noStrike">
                        <a:latin typeface="Arial"/>
                      </a:endParaRPr>
                    </a:p>
                  </a:txBody>
                  <a:tcPr marL="9525" marR="9525" marT="9525" marB="0" anchor="b"/>
                </a:tc>
                <a:tc>
                  <a:txBody>
                    <a:bodyPr/>
                    <a:lstStyle/>
                    <a:p>
                      <a:pPr algn="l" fontAlgn="b"/>
                      <a:r>
                        <a:rPr lang="es-MX" sz="1400" u="none" strike="noStrike" dirty="0"/>
                        <a:t>ASIGNACION DOCENTE GENERICA</a:t>
                      </a:r>
                      <a:endParaRPr lang="es-MX" sz="1400" b="0" i="0" u="none" strike="noStrike" dirty="0">
                        <a:latin typeface="Arial"/>
                      </a:endParaRPr>
                    </a:p>
                  </a:txBody>
                  <a:tcPr marL="9525" marR="9525" marT="9525" marB="0" anchor="b"/>
                </a:tc>
                <a:tc>
                  <a:txBody>
                    <a:bodyPr/>
                    <a:lstStyle/>
                    <a:p>
                      <a:pPr algn="r" fontAlgn="b"/>
                      <a:r>
                        <a:rPr lang="es-MX" sz="1400" u="none" strike="noStrike"/>
                        <a:t>189.32</a:t>
                      </a:r>
                      <a:endParaRPr lang="es-MX" sz="1400" b="0" i="0" u="none" strike="noStrike">
                        <a:latin typeface="Arial"/>
                      </a:endParaRPr>
                    </a:p>
                  </a:txBody>
                  <a:tcPr marL="9525" marR="9525" marT="9525" marB="0" anchor="b"/>
                </a:tc>
              </a:tr>
              <a:tr h="176235">
                <a:tc>
                  <a:txBody>
                    <a:bodyPr/>
                    <a:lstStyle/>
                    <a:p>
                      <a:pPr algn="ctr" fontAlgn="b"/>
                      <a:r>
                        <a:rPr lang="es-MX" sz="1400" u="none" strike="noStrike"/>
                        <a:t>1336</a:t>
                      </a:r>
                      <a:endParaRPr lang="es-MX" sz="1400" b="0" i="0" u="none" strike="noStrike">
                        <a:latin typeface="Arial"/>
                      </a:endParaRPr>
                    </a:p>
                  </a:txBody>
                  <a:tcPr marL="9525" marR="9525" marT="9525" marB="0" anchor="b"/>
                </a:tc>
                <a:tc>
                  <a:txBody>
                    <a:bodyPr/>
                    <a:lstStyle/>
                    <a:p>
                      <a:pPr algn="l" fontAlgn="b"/>
                      <a:r>
                        <a:rPr lang="es-MX" sz="1400" u="none" strike="noStrike" dirty="0"/>
                        <a:t>BONO PARA PASAJES</a:t>
                      </a:r>
                      <a:endParaRPr lang="es-MX" sz="1400" b="0" i="0" u="none" strike="noStrike" dirty="0">
                        <a:latin typeface="Arial"/>
                      </a:endParaRPr>
                    </a:p>
                  </a:txBody>
                  <a:tcPr marL="9525" marR="9525" marT="9525" marB="0" anchor="b"/>
                </a:tc>
                <a:tc>
                  <a:txBody>
                    <a:bodyPr/>
                    <a:lstStyle/>
                    <a:p>
                      <a:pPr algn="r" fontAlgn="b"/>
                      <a:r>
                        <a:rPr lang="es-MX" sz="1400" u="none" strike="noStrike"/>
                        <a:t>50</a:t>
                      </a:r>
                      <a:endParaRPr lang="es-MX" sz="1400" b="0" i="0" u="none" strike="noStrike">
                        <a:latin typeface="Arial"/>
                      </a:endParaRPr>
                    </a:p>
                  </a:txBody>
                  <a:tcPr marL="9525" marR="9525" marT="9525" marB="0" anchor="b"/>
                </a:tc>
              </a:tr>
              <a:tr h="176235">
                <a:tc>
                  <a:txBody>
                    <a:bodyPr/>
                    <a:lstStyle/>
                    <a:p>
                      <a:pPr algn="ctr" fontAlgn="b"/>
                      <a:r>
                        <a:rPr lang="es-MX" sz="1400" u="none" strike="noStrike"/>
                        <a:t>1339</a:t>
                      </a:r>
                      <a:endParaRPr lang="es-MX" sz="1400" b="0" i="0" u="none" strike="noStrike">
                        <a:latin typeface="Arial"/>
                      </a:endParaRPr>
                    </a:p>
                  </a:txBody>
                  <a:tcPr marL="9525" marR="9525" marT="9525" marB="0" anchor="b"/>
                </a:tc>
                <a:tc>
                  <a:txBody>
                    <a:bodyPr/>
                    <a:lstStyle/>
                    <a:p>
                      <a:pPr algn="l" fontAlgn="b"/>
                      <a:r>
                        <a:rPr lang="es-MX" sz="1400" u="none" strike="noStrike" dirty="0"/>
                        <a:t>SERVICIOS COCURRICULARES</a:t>
                      </a:r>
                      <a:endParaRPr lang="es-MX" sz="1400" b="0" i="0" u="none" strike="noStrike" dirty="0">
                        <a:latin typeface="Arial"/>
                      </a:endParaRPr>
                    </a:p>
                  </a:txBody>
                  <a:tcPr marL="9525" marR="9525" marT="9525" marB="0" anchor="b"/>
                </a:tc>
                <a:tc>
                  <a:txBody>
                    <a:bodyPr/>
                    <a:lstStyle/>
                    <a:p>
                      <a:pPr algn="r" fontAlgn="b"/>
                      <a:r>
                        <a:rPr lang="es-MX" sz="1400" u="none" strike="noStrike" dirty="0"/>
                        <a:t>184.22</a:t>
                      </a:r>
                      <a:endParaRPr lang="es-MX" sz="1400" b="0" i="0" u="none" strike="noStrike" dirty="0">
                        <a:latin typeface="Arial"/>
                      </a:endParaRPr>
                    </a:p>
                  </a:txBody>
                  <a:tcPr marL="9525" marR="9525" marT="9525" marB="0" anchor="b"/>
                </a:tc>
              </a:tr>
              <a:tr h="176235">
                <a:tc>
                  <a:txBody>
                    <a:bodyPr/>
                    <a:lstStyle/>
                    <a:p>
                      <a:pPr algn="ctr" fontAlgn="b"/>
                      <a:r>
                        <a:rPr lang="es-MX" sz="1400" u="none" strike="noStrike"/>
                        <a:t>1340</a:t>
                      </a:r>
                      <a:endParaRPr lang="es-MX" sz="1400" b="0" i="0" u="none" strike="noStrike">
                        <a:latin typeface="Arial"/>
                      </a:endParaRPr>
                    </a:p>
                  </a:txBody>
                  <a:tcPr marL="9525" marR="9525" marT="9525" marB="0" anchor="b"/>
                </a:tc>
                <a:tc>
                  <a:txBody>
                    <a:bodyPr/>
                    <a:lstStyle/>
                    <a:p>
                      <a:pPr algn="l" fontAlgn="b"/>
                      <a:r>
                        <a:rPr lang="es-MX" sz="1400" u="none" strike="noStrike" dirty="0"/>
                        <a:t>COMP. PROVISIONAL COMPACTABLE</a:t>
                      </a:r>
                      <a:endParaRPr lang="es-MX" sz="1400" b="0" i="0" u="none" strike="noStrike" dirty="0">
                        <a:latin typeface="Arial"/>
                      </a:endParaRPr>
                    </a:p>
                  </a:txBody>
                  <a:tcPr marL="9525" marR="9525" marT="9525" marB="0" anchor="b"/>
                </a:tc>
                <a:tc>
                  <a:txBody>
                    <a:bodyPr/>
                    <a:lstStyle/>
                    <a:p>
                      <a:pPr algn="r" fontAlgn="b"/>
                      <a:r>
                        <a:rPr lang="es-MX" sz="1400" u="none" strike="noStrike" dirty="0"/>
                        <a:t>1,093.59</a:t>
                      </a:r>
                      <a:endParaRPr lang="es-MX" sz="1400" b="0" i="0" u="none" strike="noStrike" dirty="0">
                        <a:latin typeface="Arial"/>
                      </a:endParaRPr>
                    </a:p>
                  </a:txBody>
                  <a:tcPr marL="9525" marR="9525" marT="9525" marB="0" anchor="b"/>
                </a:tc>
              </a:tr>
              <a:tr h="176235">
                <a:tc gridSpan="2">
                  <a:txBody>
                    <a:bodyPr/>
                    <a:lstStyle/>
                    <a:p>
                      <a:pPr algn="ctr" fontAlgn="b"/>
                      <a:r>
                        <a:rPr lang="es-MX" sz="1600" u="none" strike="noStrike" dirty="0" smtClean="0"/>
                        <a:t>Percepciones    </a:t>
                      </a:r>
                      <a:endParaRPr lang="es-MX" sz="1600" b="1" i="0" u="none" strike="noStrike" dirty="0">
                        <a:solidFill>
                          <a:srgbClr val="FFFFFF"/>
                        </a:solidFill>
                        <a:latin typeface="Arial"/>
                      </a:endParaRPr>
                    </a:p>
                  </a:txBody>
                  <a:tcPr marL="9525" marR="9525" marT="9525" marB="0" anchor="b"/>
                </a:tc>
                <a:tc hMerge="1">
                  <a:txBody>
                    <a:bodyPr/>
                    <a:lstStyle/>
                    <a:p>
                      <a:endParaRPr lang="es-MX"/>
                    </a:p>
                  </a:txBody>
                  <a:tcPr/>
                </a:tc>
                <a:tc>
                  <a:txBody>
                    <a:bodyPr/>
                    <a:lstStyle/>
                    <a:p>
                      <a:pPr algn="r" fontAlgn="b"/>
                      <a:r>
                        <a:rPr lang="es-MX" sz="1600" u="none" strike="noStrike" dirty="0"/>
                        <a:t>5,274.85</a:t>
                      </a:r>
                      <a:endParaRPr lang="es-MX" sz="1600" b="1" i="0" u="none" strike="noStrike" dirty="0">
                        <a:solidFill>
                          <a:srgbClr val="FFFFFF"/>
                        </a:solidFill>
                        <a:latin typeface="Arial"/>
                      </a:endParaRPr>
                    </a:p>
                  </a:txBody>
                  <a:tcPr marL="9525" marR="9525" marT="9525" marB="0" anchor="b"/>
                </a:tc>
              </a:tr>
            </a:tbl>
          </a:graphicData>
        </a:graphic>
      </p:graphicFrame>
      <p:graphicFrame>
        <p:nvGraphicFramePr>
          <p:cNvPr id="7" name="6 Tabla"/>
          <p:cNvGraphicFramePr>
            <a:graphicFrameLocks noGrp="1"/>
          </p:cNvGraphicFramePr>
          <p:nvPr/>
        </p:nvGraphicFramePr>
        <p:xfrm>
          <a:off x="4893128" y="3040085"/>
          <a:ext cx="3953988" cy="2726055"/>
        </p:xfrm>
        <a:graphic>
          <a:graphicData uri="http://schemas.openxmlformats.org/drawingml/2006/table">
            <a:tbl>
              <a:tblPr firstRow="1" lastRow="1" bandRow="1">
                <a:tableStyleId>{10A1B5D5-9B99-4C35-A422-299274C87663}</a:tableStyleId>
              </a:tblPr>
              <a:tblGrid>
                <a:gridCol w="664524"/>
                <a:gridCol w="2505694"/>
                <a:gridCol w="783770"/>
              </a:tblGrid>
              <a:tr h="175695">
                <a:tc>
                  <a:txBody>
                    <a:bodyPr/>
                    <a:lstStyle/>
                    <a:p>
                      <a:pPr algn="ctr" fontAlgn="b"/>
                      <a:r>
                        <a:rPr lang="es-MX" sz="1600" u="none" strike="noStrike" dirty="0"/>
                        <a:t>Partida</a:t>
                      </a:r>
                      <a:endParaRPr lang="es-MX" sz="1600" b="1" i="0" u="none" strike="noStrike" dirty="0">
                        <a:latin typeface="Arial"/>
                      </a:endParaRPr>
                    </a:p>
                  </a:txBody>
                  <a:tcPr marL="9525" marR="9525" marT="9525" marB="0" anchor="b"/>
                </a:tc>
                <a:tc>
                  <a:txBody>
                    <a:bodyPr/>
                    <a:lstStyle/>
                    <a:p>
                      <a:pPr algn="ctr" fontAlgn="b"/>
                      <a:r>
                        <a:rPr lang="es-MX" sz="1600" u="none" strike="noStrike" dirty="0" smtClean="0"/>
                        <a:t>Descripción</a:t>
                      </a:r>
                      <a:endParaRPr lang="es-MX" sz="1600" b="1" i="0" u="none" strike="noStrike" dirty="0">
                        <a:latin typeface="Arial"/>
                      </a:endParaRPr>
                    </a:p>
                  </a:txBody>
                  <a:tcPr marL="9525" marR="9525" marT="9525" marB="0" anchor="b"/>
                </a:tc>
                <a:tc>
                  <a:txBody>
                    <a:bodyPr/>
                    <a:lstStyle/>
                    <a:p>
                      <a:pPr algn="ctr" fontAlgn="b"/>
                      <a:r>
                        <a:rPr lang="es-MX" sz="1600" u="none" strike="noStrike" dirty="0" smtClean="0"/>
                        <a:t>Importe</a:t>
                      </a:r>
                      <a:endParaRPr lang="es-MX" sz="1600" b="1" i="0" u="none" strike="noStrike" dirty="0">
                        <a:latin typeface="Arial"/>
                      </a:endParaRPr>
                    </a:p>
                  </a:txBody>
                  <a:tcPr marL="9525" marR="9525" marT="9525" marB="0" anchor="b"/>
                </a:tc>
              </a:tr>
              <a:tr h="175695">
                <a:tc>
                  <a:txBody>
                    <a:bodyPr/>
                    <a:lstStyle/>
                    <a:p>
                      <a:pPr algn="ctr" fontAlgn="b"/>
                      <a:r>
                        <a:rPr lang="es-MX" sz="1400" u="none" strike="noStrike" dirty="0"/>
                        <a:t>1102</a:t>
                      </a:r>
                      <a:endParaRPr lang="es-MX" sz="1400" b="0" i="0" u="none" strike="noStrike" dirty="0">
                        <a:latin typeface="Arial"/>
                      </a:endParaRPr>
                    </a:p>
                  </a:txBody>
                  <a:tcPr marL="9525" marR="9525" marT="9525" marB="0" anchor="b"/>
                </a:tc>
                <a:tc>
                  <a:txBody>
                    <a:bodyPr/>
                    <a:lstStyle/>
                    <a:p>
                      <a:pPr algn="l" fontAlgn="b"/>
                      <a:r>
                        <a:rPr lang="es-MX" sz="1400" u="none" strike="noStrike"/>
                        <a:t>SUELDOS Y SALARIOS</a:t>
                      </a:r>
                      <a:endParaRPr lang="es-MX" sz="1400" b="0" i="0" u="none" strike="noStrike">
                        <a:latin typeface="Arial"/>
                      </a:endParaRPr>
                    </a:p>
                  </a:txBody>
                  <a:tcPr marL="9525" marR="9525" marT="9525" marB="0" anchor="b"/>
                </a:tc>
                <a:tc>
                  <a:txBody>
                    <a:bodyPr/>
                    <a:lstStyle/>
                    <a:p>
                      <a:pPr algn="r" fontAlgn="b"/>
                      <a:r>
                        <a:rPr lang="es-MX" sz="1400" u="none" strike="noStrike"/>
                        <a:t>3,587.60</a:t>
                      </a:r>
                      <a:endParaRPr lang="es-MX" sz="1400" b="0" i="0" u="none" strike="noStrike">
                        <a:latin typeface="Arial"/>
                      </a:endParaRPr>
                    </a:p>
                  </a:txBody>
                  <a:tcPr marL="9525" marR="9525" marT="9525" marB="0" anchor="b"/>
                </a:tc>
              </a:tr>
              <a:tr h="175695">
                <a:tc>
                  <a:txBody>
                    <a:bodyPr/>
                    <a:lstStyle/>
                    <a:p>
                      <a:pPr algn="ctr" fontAlgn="b"/>
                      <a:r>
                        <a:rPr lang="es-MX" sz="1400" u="none" strike="noStrike" dirty="0"/>
                        <a:t>1306</a:t>
                      </a:r>
                      <a:endParaRPr lang="es-MX" sz="1400" b="0" i="0" u="none" strike="noStrike" dirty="0">
                        <a:latin typeface="Arial"/>
                      </a:endParaRPr>
                    </a:p>
                  </a:txBody>
                  <a:tcPr marL="9525" marR="9525" marT="9525" marB="0" anchor="b"/>
                </a:tc>
                <a:tc>
                  <a:txBody>
                    <a:bodyPr/>
                    <a:lstStyle/>
                    <a:p>
                      <a:pPr algn="l" fontAlgn="b"/>
                      <a:r>
                        <a:rPr lang="es-MX" sz="1400" u="none" strike="noStrike"/>
                        <a:t>QUINQUENIO DOCENTE </a:t>
                      </a:r>
                      <a:endParaRPr lang="es-MX" sz="1400" b="0" i="0" u="none" strike="noStrike">
                        <a:latin typeface="Arial"/>
                      </a:endParaRPr>
                    </a:p>
                  </a:txBody>
                  <a:tcPr marL="9525" marR="9525" marT="9525" marB="0" anchor="b"/>
                </a:tc>
                <a:tc>
                  <a:txBody>
                    <a:bodyPr/>
                    <a:lstStyle/>
                    <a:p>
                      <a:pPr algn="r" fontAlgn="b"/>
                      <a:r>
                        <a:rPr lang="es-MX" sz="1400" u="none" strike="noStrike"/>
                        <a:t>33.72</a:t>
                      </a:r>
                      <a:endParaRPr lang="es-MX" sz="1400" b="0" i="0" u="none" strike="noStrike">
                        <a:latin typeface="Arial"/>
                      </a:endParaRPr>
                    </a:p>
                  </a:txBody>
                  <a:tcPr marL="9525" marR="9525" marT="9525" marB="0" anchor="b"/>
                </a:tc>
              </a:tr>
              <a:tr h="175695">
                <a:tc>
                  <a:txBody>
                    <a:bodyPr/>
                    <a:lstStyle/>
                    <a:p>
                      <a:pPr algn="ctr" fontAlgn="b"/>
                      <a:r>
                        <a:rPr lang="es-MX" sz="1400" u="none" strike="noStrike" dirty="0"/>
                        <a:t>1307</a:t>
                      </a:r>
                      <a:endParaRPr lang="es-MX" sz="1400" b="0" i="0" u="none" strike="noStrike" dirty="0">
                        <a:latin typeface="Arial"/>
                      </a:endParaRPr>
                    </a:p>
                  </a:txBody>
                  <a:tcPr marL="9525" marR="9525" marT="9525" marB="0" anchor="b"/>
                </a:tc>
                <a:tc>
                  <a:txBody>
                    <a:bodyPr/>
                    <a:lstStyle/>
                    <a:p>
                      <a:pPr algn="l" fontAlgn="b"/>
                      <a:r>
                        <a:rPr lang="es-MX" sz="1400" u="none" strike="noStrike" dirty="0"/>
                        <a:t>MATERIAL DIDACTICO</a:t>
                      </a:r>
                      <a:endParaRPr lang="es-MX" sz="1400" b="0" i="0" u="none" strike="noStrike" dirty="0">
                        <a:latin typeface="Arial"/>
                      </a:endParaRPr>
                    </a:p>
                  </a:txBody>
                  <a:tcPr marL="9525" marR="9525" marT="9525" marB="0" anchor="b"/>
                </a:tc>
                <a:tc>
                  <a:txBody>
                    <a:bodyPr/>
                    <a:lstStyle/>
                    <a:p>
                      <a:pPr algn="r" fontAlgn="b"/>
                      <a:r>
                        <a:rPr lang="es-MX" sz="1400" u="none" strike="noStrike"/>
                        <a:t>25.25</a:t>
                      </a:r>
                      <a:endParaRPr lang="es-MX" sz="1400" b="0" i="0" u="none" strike="noStrike">
                        <a:latin typeface="Arial"/>
                      </a:endParaRPr>
                    </a:p>
                  </a:txBody>
                  <a:tcPr marL="9525" marR="9525" marT="9525" marB="0" anchor="b"/>
                </a:tc>
              </a:tr>
              <a:tr h="175695">
                <a:tc>
                  <a:txBody>
                    <a:bodyPr/>
                    <a:lstStyle/>
                    <a:p>
                      <a:pPr algn="ctr" fontAlgn="b"/>
                      <a:r>
                        <a:rPr lang="es-MX" sz="1400" u="none" strike="noStrike"/>
                        <a:t>1311</a:t>
                      </a:r>
                      <a:endParaRPr lang="es-MX" sz="1400" b="0" i="0" u="none" strike="noStrike">
                        <a:latin typeface="Arial"/>
                      </a:endParaRPr>
                    </a:p>
                  </a:txBody>
                  <a:tcPr marL="9525" marR="9525" marT="9525" marB="0" anchor="b"/>
                </a:tc>
                <a:tc>
                  <a:txBody>
                    <a:bodyPr/>
                    <a:lstStyle/>
                    <a:p>
                      <a:pPr algn="l" fontAlgn="b"/>
                      <a:r>
                        <a:rPr lang="es-MX" sz="1400" u="none" strike="noStrike" dirty="0"/>
                        <a:t>DESPENSA</a:t>
                      </a:r>
                      <a:endParaRPr lang="es-MX" sz="1400" b="0" i="0" u="none" strike="noStrike" dirty="0">
                        <a:latin typeface="Arial"/>
                      </a:endParaRPr>
                    </a:p>
                  </a:txBody>
                  <a:tcPr marL="9525" marR="9525" marT="9525" marB="0" anchor="b"/>
                </a:tc>
                <a:tc>
                  <a:txBody>
                    <a:bodyPr/>
                    <a:lstStyle/>
                    <a:p>
                      <a:pPr algn="r" fontAlgn="b"/>
                      <a:r>
                        <a:rPr lang="es-MX" sz="1400" u="none" strike="noStrike"/>
                        <a:t>61.4</a:t>
                      </a:r>
                      <a:endParaRPr lang="es-MX" sz="1400" b="0" i="0" u="none" strike="noStrike">
                        <a:latin typeface="Arial"/>
                      </a:endParaRPr>
                    </a:p>
                  </a:txBody>
                  <a:tcPr marL="9525" marR="9525" marT="9525" marB="0" anchor="b"/>
                </a:tc>
              </a:tr>
              <a:tr h="175695">
                <a:tc>
                  <a:txBody>
                    <a:bodyPr/>
                    <a:lstStyle/>
                    <a:p>
                      <a:pPr algn="ctr" fontAlgn="b"/>
                      <a:r>
                        <a:rPr lang="es-MX" sz="1400" u="none" strike="noStrike"/>
                        <a:t>1314</a:t>
                      </a:r>
                      <a:endParaRPr lang="es-MX" sz="1400" b="0" i="0" u="none" strike="noStrike">
                        <a:latin typeface="Arial"/>
                      </a:endParaRPr>
                    </a:p>
                  </a:txBody>
                  <a:tcPr marL="9525" marR="9525" marT="9525" marB="0" anchor="b"/>
                </a:tc>
                <a:tc>
                  <a:txBody>
                    <a:bodyPr/>
                    <a:lstStyle/>
                    <a:p>
                      <a:pPr algn="l" fontAlgn="b"/>
                      <a:r>
                        <a:rPr lang="es-MX" sz="1400" u="none" strike="noStrike" dirty="0"/>
                        <a:t>PREVISION SOCIAL MULTIPLE</a:t>
                      </a:r>
                      <a:endParaRPr lang="es-MX" sz="1400" b="0" i="0" u="none" strike="noStrike" dirty="0">
                        <a:latin typeface="Arial"/>
                      </a:endParaRPr>
                    </a:p>
                  </a:txBody>
                  <a:tcPr marL="9525" marR="9525" marT="9525" marB="0" anchor="b"/>
                </a:tc>
                <a:tc>
                  <a:txBody>
                    <a:bodyPr/>
                    <a:lstStyle/>
                    <a:p>
                      <a:pPr algn="r" fontAlgn="b"/>
                      <a:r>
                        <a:rPr lang="es-MX" sz="1400" u="none" strike="noStrike"/>
                        <a:t>49.75</a:t>
                      </a:r>
                      <a:endParaRPr lang="es-MX" sz="1400" b="0" i="0" u="none" strike="noStrike">
                        <a:latin typeface="Arial"/>
                      </a:endParaRPr>
                    </a:p>
                  </a:txBody>
                  <a:tcPr marL="9525" marR="9525" marT="9525" marB="0" anchor="b"/>
                </a:tc>
              </a:tr>
              <a:tr h="175695">
                <a:tc>
                  <a:txBody>
                    <a:bodyPr/>
                    <a:lstStyle/>
                    <a:p>
                      <a:pPr algn="ctr" fontAlgn="b"/>
                      <a:r>
                        <a:rPr lang="es-MX" sz="1400" u="none" strike="noStrike"/>
                        <a:t>1320</a:t>
                      </a:r>
                      <a:endParaRPr lang="es-MX" sz="1400" b="0" i="0" u="none" strike="noStrike">
                        <a:latin typeface="Arial"/>
                      </a:endParaRPr>
                    </a:p>
                  </a:txBody>
                  <a:tcPr marL="9525" marR="9525" marT="9525" marB="0" anchor="b"/>
                </a:tc>
                <a:tc>
                  <a:txBody>
                    <a:bodyPr/>
                    <a:lstStyle/>
                    <a:p>
                      <a:pPr algn="l" fontAlgn="b"/>
                      <a:r>
                        <a:rPr lang="es-MX" sz="1400" u="none" strike="noStrike" dirty="0"/>
                        <a:t>ASIGNACION DOCENTE GENERICA</a:t>
                      </a:r>
                      <a:endParaRPr lang="es-MX" sz="1400" b="0" i="0" u="none" strike="noStrike" dirty="0">
                        <a:latin typeface="Arial"/>
                      </a:endParaRPr>
                    </a:p>
                  </a:txBody>
                  <a:tcPr marL="9525" marR="9525" marT="9525" marB="0" anchor="b"/>
                </a:tc>
                <a:tc>
                  <a:txBody>
                    <a:bodyPr/>
                    <a:lstStyle/>
                    <a:p>
                      <a:pPr algn="r" fontAlgn="b"/>
                      <a:r>
                        <a:rPr lang="es-MX" sz="1400" u="none" strike="noStrike"/>
                        <a:t>189.32</a:t>
                      </a:r>
                      <a:endParaRPr lang="es-MX" sz="1400" b="0" i="0" u="none" strike="noStrike">
                        <a:latin typeface="Arial"/>
                      </a:endParaRPr>
                    </a:p>
                  </a:txBody>
                  <a:tcPr marL="9525" marR="9525" marT="9525" marB="0" anchor="b"/>
                </a:tc>
              </a:tr>
              <a:tr h="175695">
                <a:tc>
                  <a:txBody>
                    <a:bodyPr/>
                    <a:lstStyle/>
                    <a:p>
                      <a:pPr algn="ctr" fontAlgn="b"/>
                      <a:r>
                        <a:rPr lang="es-MX" sz="1400" u="none" strike="noStrike"/>
                        <a:t>1336</a:t>
                      </a:r>
                      <a:endParaRPr lang="es-MX" sz="1400" b="0" i="0" u="none" strike="noStrike">
                        <a:latin typeface="Arial"/>
                      </a:endParaRPr>
                    </a:p>
                  </a:txBody>
                  <a:tcPr marL="9525" marR="9525" marT="9525" marB="0" anchor="b"/>
                </a:tc>
                <a:tc>
                  <a:txBody>
                    <a:bodyPr/>
                    <a:lstStyle/>
                    <a:p>
                      <a:pPr algn="l" fontAlgn="b"/>
                      <a:r>
                        <a:rPr lang="es-MX" sz="1400" u="none" strike="noStrike" dirty="0"/>
                        <a:t>BONO PARA PASAJES</a:t>
                      </a:r>
                      <a:endParaRPr lang="es-MX" sz="1400" b="0" i="0" u="none" strike="noStrike" dirty="0">
                        <a:latin typeface="Arial"/>
                      </a:endParaRPr>
                    </a:p>
                  </a:txBody>
                  <a:tcPr marL="9525" marR="9525" marT="9525" marB="0" anchor="b"/>
                </a:tc>
                <a:tc>
                  <a:txBody>
                    <a:bodyPr/>
                    <a:lstStyle/>
                    <a:p>
                      <a:pPr algn="r" fontAlgn="b"/>
                      <a:r>
                        <a:rPr lang="es-MX" sz="1400" u="none" strike="noStrike"/>
                        <a:t>50</a:t>
                      </a:r>
                      <a:endParaRPr lang="es-MX" sz="1400" b="0" i="0" u="none" strike="noStrike">
                        <a:latin typeface="Arial"/>
                      </a:endParaRPr>
                    </a:p>
                  </a:txBody>
                  <a:tcPr marL="9525" marR="9525" marT="9525" marB="0" anchor="b"/>
                </a:tc>
              </a:tr>
              <a:tr h="175695">
                <a:tc>
                  <a:txBody>
                    <a:bodyPr/>
                    <a:lstStyle/>
                    <a:p>
                      <a:pPr algn="ctr" fontAlgn="b"/>
                      <a:r>
                        <a:rPr lang="es-MX" sz="1400" u="none" strike="noStrike"/>
                        <a:t>1339</a:t>
                      </a:r>
                      <a:endParaRPr lang="es-MX" sz="1400" b="0" i="0" u="none" strike="noStrike">
                        <a:latin typeface="Arial"/>
                      </a:endParaRPr>
                    </a:p>
                  </a:txBody>
                  <a:tcPr marL="9525" marR="9525" marT="9525" marB="0" anchor="b"/>
                </a:tc>
                <a:tc>
                  <a:txBody>
                    <a:bodyPr/>
                    <a:lstStyle/>
                    <a:p>
                      <a:pPr algn="l" fontAlgn="b"/>
                      <a:r>
                        <a:rPr lang="es-MX" sz="1400" u="none" strike="noStrike" dirty="0"/>
                        <a:t>SERVICIOS COCURRICULARES</a:t>
                      </a:r>
                      <a:endParaRPr lang="es-MX" sz="1400" b="0" i="0" u="none" strike="noStrike" dirty="0">
                        <a:latin typeface="Arial"/>
                      </a:endParaRPr>
                    </a:p>
                  </a:txBody>
                  <a:tcPr marL="9525" marR="9525" marT="9525" marB="0" anchor="b"/>
                </a:tc>
                <a:tc>
                  <a:txBody>
                    <a:bodyPr/>
                    <a:lstStyle/>
                    <a:p>
                      <a:pPr algn="r" fontAlgn="b"/>
                      <a:r>
                        <a:rPr lang="es-MX" sz="1400" u="none" strike="noStrike"/>
                        <a:t>184.22</a:t>
                      </a:r>
                      <a:endParaRPr lang="es-MX" sz="1400" b="0" i="0" u="none" strike="noStrike">
                        <a:latin typeface="Arial"/>
                      </a:endParaRPr>
                    </a:p>
                  </a:txBody>
                  <a:tcPr marL="9525" marR="9525" marT="9525" marB="0" anchor="b"/>
                </a:tc>
              </a:tr>
              <a:tr h="175695">
                <a:tc>
                  <a:txBody>
                    <a:bodyPr/>
                    <a:lstStyle/>
                    <a:p>
                      <a:pPr algn="ctr" fontAlgn="b"/>
                      <a:r>
                        <a:rPr lang="es-MX" sz="1400" u="none" strike="noStrike" dirty="0"/>
                        <a:t>1340</a:t>
                      </a:r>
                      <a:endParaRPr lang="es-MX" sz="1400" b="0" i="0" u="none" strike="noStrike" dirty="0">
                        <a:latin typeface="Arial"/>
                      </a:endParaRPr>
                    </a:p>
                  </a:txBody>
                  <a:tcPr marL="9525" marR="9525" marT="9525" marB="0" anchor="b"/>
                </a:tc>
                <a:tc>
                  <a:txBody>
                    <a:bodyPr/>
                    <a:lstStyle/>
                    <a:p>
                      <a:pPr algn="l" fontAlgn="b"/>
                      <a:r>
                        <a:rPr lang="es-MX" sz="1400" u="none" strike="noStrike" dirty="0"/>
                        <a:t>COMP. PROVISIONAL COMPACTABLE</a:t>
                      </a:r>
                      <a:endParaRPr lang="es-MX" sz="1400" b="0" i="0" u="none" strike="noStrike" dirty="0">
                        <a:latin typeface="Arial"/>
                      </a:endParaRPr>
                    </a:p>
                  </a:txBody>
                  <a:tcPr marL="9525" marR="9525" marT="9525" marB="0" anchor="b"/>
                </a:tc>
                <a:tc>
                  <a:txBody>
                    <a:bodyPr/>
                    <a:lstStyle/>
                    <a:p>
                      <a:pPr algn="r" fontAlgn="b"/>
                      <a:r>
                        <a:rPr lang="es-MX" sz="1400" u="none" strike="noStrike"/>
                        <a:t>1,093.59</a:t>
                      </a:r>
                      <a:endParaRPr lang="es-MX" sz="1400" b="0" i="0" u="none" strike="noStrike">
                        <a:latin typeface="Arial"/>
                      </a:endParaRPr>
                    </a:p>
                  </a:txBody>
                  <a:tcPr marL="9525" marR="9525" marT="9525" marB="0" anchor="b"/>
                </a:tc>
              </a:tr>
              <a:tr h="175695">
                <a:tc gridSpan="2">
                  <a:txBody>
                    <a:bodyPr/>
                    <a:lstStyle/>
                    <a:p>
                      <a:pPr algn="ctr" fontAlgn="b"/>
                      <a:r>
                        <a:rPr lang="es-MX" sz="1600" u="none" strike="noStrike" dirty="0"/>
                        <a:t>Percepciones</a:t>
                      </a:r>
                      <a:endParaRPr lang="es-MX" sz="1600" b="1" i="0" u="none" strike="noStrike" dirty="0">
                        <a:solidFill>
                          <a:srgbClr val="FFFFFF"/>
                        </a:solidFill>
                        <a:latin typeface="Arial"/>
                      </a:endParaRPr>
                    </a:p>
                  </a:txBody>
                  <a:tcPr marL="9525" marR="9525" marT="9525" marB="0" anchor="b"/>
                </a:tc>
                <a:tc hMerge="1">
                  <a:txBody>
                    <a:bodyPr/>
                    <a:lstStyle/>
                    <a:p>
                      <a:endParaRPr lang="es-MX"/>
                    </a:p>
                  </a:txBody>
                  <a:tcPr/>
                </a:tc>
                <a:tc>
                  <a:txBody>
                    <a:bodyPr/>
                    <a:lstStyle/>
                    <a:p>
                      <a:pPr algn="r" fontAlgn="b"/>
                      <a:r>
                        <a:rPr lang="es-MX" sz="1600" u="none" strike="noStrike" dirty="0"/>
                        <a:t>5,274.85</a:t>
                      </a:r>
                      <a:endParaRPr lang="es-MX" sz="1600" b="1" i="0" u="none" strike="noStrike" dirty="0">
                        <a:solidFill>
                          <a:srgbClr val="FFFFFF"/>
                        </a:solidFill>
                        <a:latin typeface="Arial"/>
                      </a:endParaRPr>
                    </a:p>
                  </a:txBody>
                  <a:tcPr marL="9525" marR="9525" marT="9525" marB="0" anchor="b"/>
                </a:tc>
              </a:tr>
            </a:tbl>
          </a:graphicData>
        </a:graphic>
      </p:graphicFrame>
      <p:cxnSp>
        <p:nvCxnSpPr>
          <p:cNvPr id="12" name="11 Conector recto"/>
          <p:cNvCxnSpPr/>
          <p:nvPr/>
        </p:nvCxnSpPr>
        <p:spPr>
          <a:xfrm rot="5400000">
            <a:off x="2190996" y="3307280"/>
            <a:ext cx="4702633" cy="59376"/>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19 CuadroTexto"/>
          <p:cNvSpPr txBox="1"/>
          <p:nvPr/>
        </p:nvSpPr>
        <p:spPr>
          <a:xfrm>
            <a:off x="285041" y="876799"/>
            <a:ext cx="1769424" cy="369332"/>
          </a:xfrm>
          <a:prstGeom prst="rect">
            <a:avLst/>
          </a:prstGeom>
          <a:noFill/>
        </p:spPr>
        <p:txBody>
          <a:bodyPr wrap="square" rtlCol="0">
            <a:spAutoFit/>
          </a:bodyPr>
          <a:lstStyle/>
          <a:p>
            <a:r>
              <a:rPr lang="es-ES" b="1" dirty="0" smtClean="0">
                <a:latin typeface="+mj-lt"/>
              </a:rPr>
              <a:t>Situación Actual</a:t>
            </a:r>
            <a:endParaRPr lang="es-MX" b="1" dirty="0">
              <a:latin typeface="+mj-lt"/>
            </a:endParaRPr>
          </a:p>
        </p:txBody>
      </p:sp>
      <p:sp>
        <p:nvSpPr>
          <p:cNvPr id="21" name="20 CuadroTexto"/>
          <p:cNvSpPr txBox="1"/>
          <p:nvPr/>
        </p:nvSpPr>
        <p:spPr>
          <a:xfrm>
            <a:off x="4845133" y="876799"/>
            <a:ext cx="4001985" cy="369332"/>
          </a:xfrm>
          <a:prstGeom prst="rect">
            <a:avLst/>
          </a:prstGeom>
          <a:noFill/>
        </p:spPr>
        <p:txBody>
          <a:bodyPr wrap="square" rtlCol="0">
            <a:spAutoFit/>
          </a:bodyPr>
          <a:lstStyle/>
          <a:p>
            <a:r>
              <a:rPr lang="es-ES" b="1" dirty="0" smtClean="0">
                <a:latin typeface="+mj-lt"/>
              </a:rPr>
              <a:t>Situación con Nuevo Tabulador</a:t>
            </a:r>
            <a:endParaRPr lang="es-MX" b="1" dirty="0">
              <a:latin typeface="+mj-lt"/>
            </a:endParaRPr>
          </a:p>
        </p:txBody>
      </p:sp>
      <p:sp>
        <p:nvSpPr>
          <p:cNvPr id="24" name="23 CuadroTexto"/>
          <p:cNvSpPr txBox="1"/>
          <p:nvPr/>
        </p:nvSpPr>
        <p:spPr>
          <a:xfrm>
            <a:off x="235560" y="2335485"/>
            <a:ext cx="1769424" cy="369332"/>
          </a:xfrm>
          <a:prstGeom prst="rect">
            <a:avLst/>
          </a:prstGeom>
          <a:noFill/>
        </p:spPr>
        <p:txBody>
          <a:bodyPr wrap="square" rtlCol="0">
            <a:spAutoFit/>
          </a:bodyPr>
          <a:lstStyle/>
          <a:p>
            <a:r>
              <a:rPr lang="es-ES" b="1" dirty="0" smtClean="0">
                <a:latin typeface="+mj-lt"/>
              </a:rPr>
              <a:t>Percepciones</a:t>
            </a:r>
            <a:endParaRPr lang="es-MX" b="1" dirty="0">
              <a:latin typeface="+mj-lt"/>
            </a:endParaRPr>
          </a:p>
        </p:txBody>
      </p:sp>
      <p:sp>
        <p:nvSpPr>
          <p:cNvPr id="25" name="24 CuadroTexto"/>
          <p:cNvSpPr txBox="1"/>
          <p:nvPr/>
        </p:nvSpPr>
        <p:spPr>
          <a:xfrm>
            <a:off x="4888708" y="2666014"/>
            <a:ext cx="1769424" cy="369332"/>
          </a:xfrm>
          <a:prstGeom prst="rect">
            <a:avLst/>
          </a:prstGeom>
          <a:noFill/>
        </p:spPr>
        <p:txBody>
          <a:bodyPr wrap="square" rtlCol="0">
            <a:spAutoFit/>
          </a:bodyPr>
          <a:lstStyle/>
          <a:p>
            <a:r>
              <a:rPr lang="es-ES" b="1" dirty="0" smtClean="0">
                <a:latin typeface="+mj-lt"/>
              </a:rPr>
              <a:t>Percepciones</a:t>
            </a:r>
            <a:endParaRPr lang="es-MX" b="1" dirty="0">
              <a:latin typeface="+mj-lt"/>
            </a:endParaRPr>
          </a:p>
        </p:txBody>
      </p:sp>
      <p:sp>
        <p:nvSpPr>
          <p:cNvPr id="15" name="14 CuadroTexto"/>
          <p:cNvSpPr txBox="1"/>
          <p:nvPr/>
        </p:nvSpPr>
        <p:spPr>
          <a:xfrm>
            <a:off x="3275649" y="566062"/>
            <a:ext cx="2947027" cy="369332"/>
          </a:xfrm>
          <a:prstGeom prst="rect">
            <a:avLst/>
          </a:prstGeom>
          <a:noFill/>
        </p:spPr>
        <p:txBody>
          <a:bodyPr wrap="square" rtlCol="0">
            <a:spAutoFit/>
          </a:bodyPr>
          <a:lstStyle/>
          <a:p>
            <a:r>
              <a:rPr lang="es-ES" b="1" dirty="0" smtClean="0">
                <a:ln w="9000" cmpd="sng">
                  <a:solidFill>
                    <a:srgbClr val="990000"/>
                  </a:solidFill>
                  <a:prstDash val="solid"/>
                </a:ln>
                <a:solidFill>
                  <a:srgbClr val="C00000"/>
                </a:solidFill>
                <a:effectLst>
                  <a:reflection blurRad="12700" stA="28000" endPos="45000" dist="1000" dir="5400000" sy="-100000" algn="bl" rotWithShape="0"/>
                </a:effectLst>
                <a:cs typeface="+mn-cs"/>
              </a:rPr>
              <a:t>EDUCACIÓN PRIMARIA</a:t>
            </a:r>
            <a:endParaRPr lang="es-MX" b="1" dirty="0">
              <a:ln w="9000" cmpd="sng">
                <a:solidFill>
                  <a:srgbClr val="990000"/>
                </a:solidFill>
                <a:prstDash val="solid"/>
              </a:ln>
              <a:solidFill>
                <a:srgbClr val="C00000"/>
              </a:solidFill>
              <a:effectLst>
                <a:reflection blurRad="12700" stA="28000" endPos="45000" dist="1000" dir="5400000" sy="-100000" algn="bl" rotWithShape="0"/>
              </a:effectLst>
              <a:cs typeface="+mn-cs"/>
            </a:endParaRPr>
          </a:p>
        </p:txBody>
      </p:sp>
      <p:sp>
        <p:nvSpPr>
          <p:cNvPr id="16" name="15 CuadroTexto"/>
          <p:cNvSpPr txBox="1"/>
          <p:nvPr/>
        </p:nvSpPr>
        <p:spPr>
          <a:xfrm>
            <a:off x="2238232" y="5486400"/>
            <a:ext cx="3589362" cy="646331"/>
          </a:xfrm>
          <a:prstGeom prst="rect">
            <a:avLst/>
          </a:prstGeom>
          <a:solidFill>
            <a:srgbClr val="FFFF99"/>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latin typeface="+mn-lt"/>
                <a:cs typeface="+mn-cs"/>
              </a:rPr>
              <a:t>La simplificación no afecta el pago</a:t>
            </a:r>
          </a:p>
          <a:p>
            <a:pPr algn="ctr"/>
            <a:endParaRPr lang="es-ES" b="1" dirty="0">
              <a:solidFill>
                <a:schemeClr val="tx1"/>
              </a:solidFill>
              <a:latin typeface="+mn-lt"/>
              <a:cs typeface="+mn-cs"/>
            </a:endParaRPr>
          </a:p>
        </p:txBody>
      </p:sp>
    </p:spTree>
  </p:cSld>
  <p:clrMapOvr>
    <a:masterClrMapping/>
  </p:clrMapOvr>
  <p:transition>
    <p:blinds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cstate="print"/>
          <a:srcRect l="12313" t="17085" r="12547" b="2439"/>
          <a:stretch>
            <a:fillRect/>
          </a:stretch>
        </p:blipFill>
        <p:spPr bwMode="auto">
          <a:xfrm>
            <a:off x="-1" y="0"/>
            <a:ext cx="9144001" cy="6858000"/>
          </a:xfrm>
          <a:prstGeom prst="rect">
            <a:avLst/>
          </a:prstGeom>
          <a:noFill/>
          <a:ln w="9525">
            <a:noFill/>
            <a:miter lim="800000"/>
            <a:headEnd/>
            <a:tailEnd/>
          </a:ln>
        </p:spPr>
      </p:pic>
      <p:sp>
        <p:nvSpPr>
          <p:cNvPr id="5" name="4 Elipse"/>
          <p:cNvSpPr/>
          <p:nvPr/>
        </p:nvSpPr>
        <p:spPr>
          <a:xfrm>
            <a:off x="3087584" y="1579418"/>
            <a:ext cx="1258785" cy="43938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Elipse"/>
          <p:cNvSpPr/>
          <p:nvPr/>
        </p:nvSpPr>
        <p:spPr>
          <a:xfrm>
            <a:off x="6838208" y="1733795"/>
            <a:ext cx="2056410" cy="68876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Flecha arriba"/>
          <p:cNvSpPr/>
          <p:nvPr/>
        </p:nvSpPr>
        <p:spPr>
          <a:xfrm>
            <a:off x="2660073" y="2173192"/>
            <a:ext cx="142505" cy="201880"/>
          </a:xfrm>
          <a:prstGeom prst="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transition>
    <p:blinds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4 CuadroTexto"/>
          <p:cNvSpPr txBox="1">
            <a:spLocks noChangeArrowheads="1"/>
          </p:cNvSpPr>
          <p:nvPr/>
        </p:nvSpPr>
        <p:spPr bwMode="auto">
          <a:xfrm>
            <a:off x="308758" y="91458"/>
            <a:ext cx="8383980" cy="45085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defRPr/>
            </a:pP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Comparativo de plazas y percepciones entre el tabulador anterior y el nuevo</a:t>
            </a:r>
          </a:p>
        </p:txBody>
      </p:sp>
      <p:graphicFrame>
        <p:nvGraphicFramePr>
          <p:cNvPr id="6" name="5 Tabla"/>
          <p:cNvGraphicFramePr>
            <a:graphicFrameLocks noGrp="1"/>
          </p:cNvGraphicFramePr>
          <p:nvPr/>
        </p:nvGraphicFramePr>
        <p:xfrm>
          <a:off x="201881" y="2716540"/>
          <a:ext cx="4061359" cy="2512695"/>
        </p:xfrm>
        <a:graphic>
          <a:graphicData uri="http://schemas.openxmlformats.org/drawingml/2006/table">
            <a:tbl>
              <a:tblPr firstRow="1" lastRow="1" bandRow="1">
                <a:tableStyleId>{10A1B5D5-9B99-4C35-A422-299274C87663}</a:tableStyleId>
              </a:tblPr>
              <a:tblGrid>
                <a:gridCol w="740673"/>
                <a:gridCol w="2536916"/>
                <a:gridCol w="783770"/>
              </a:tblGrid>
              <a:tr h="176235">
                <a:tc>
                  <a:txBody>
                    <a:bodyPr/>
                    <a:lstStyle/>
                    <a:p>
                      <a:pPr algn="ctr" fontAlgn="b"/>
                      <a:r>
                        <a:rPr lang="es-MX" sz="1600" u="none" strike="noStrike" dirty="0"/>
                        <a:t>Partida</a:t>
                      </a:r>
                      <a:endParaRPr lang="es-MX" sz="1600" b="1" i="0" u="none" strike="noStrike" dirty="0">
                        <a:latin typeface="Arial"/>
                      </a:endParaRPr>
                    </a:p>
                  </a:txBody>
                  <a:tcPr marL="9525" marR="9525" marT="9525" marB="0" anchor="b"/>
                </a:tc>
                <a:tc>
                  <a:txBody>
                    <a:bodyPr/>
                    <a:lstStyle/>
                    <a:p>
                      <a:pPr algn="ctr" fontAlgn="b"/>
                      <a:r>
                        <a:rPr lang="es-MX" sz="1600" u="none" strike="noStrike" dirty="0" smtClean="0"/>
                        <a:t>Descripción</a:t>
                      </a:r>
                      <a:endParaRPr lang="es-MX" sz="1600" b="1" i="0" u="none" strike="noStrike" dirty="0">
                        <a:latin typeface="Arial"/>
                      </a:endParaRPr>
                    </a:p>
                  </a:txBody>
                  <a:tcPr marL="9525" marR="9525" marT="9525" marB="0" anchor="b"/>
                </a:tc>
                <a:tc>
                  <a:txBody>
                    <a:bodyPr/>
                    <a:lstStyle/>
                    <a:p>
                      <a:pPr algn="ctr" fontAlgn="b"/>
                      <a:r>
                        <a:rPr lang="es-MX" sz="1600" u="none" strike="noStrike" dirty="0" smtClean="0"/>
                        <a:t>Importe</a:t>
                      </a:r>
                      <a:endParaRPr lang="es-MX" sz="1600" b="1" i="0" u="none" strike="noStrike" dirty="0">
                        <a:latin typeface="Arial"/>
                      </a:endParaRPr>
                    </a:p>
                  </a:txBody>
                  <a:tcPr marL="9525" marR="9525" marT="9525" marB="0" anchor="b"/>
                </a:tc>
              </a:tr>
              <a:tr h="176235">
                <a:tc>
                  <a:txBody>
                    <a:bodyPr/>
                    <a:lstStyle/>
                    <a:p>
                      <a:pPr algn="ctr" fontAlgn="b"/>
                      <a:r>
                        <a:rPr lang="es-MX" sz="1400" b="0" i="0" u="none" strike="noStrike" dirty="0">
                          <a:latin typeface="+mj-lt"/>
                        </a:rPr>
                        <a:t>1102</a:t>
                      </a:r>
                    </a:p>
                  </a:txBody>
                  <a:tcPr marL="9525" marR="9525" marT="9525" marB="0" anchor="b"/>
                </a:tc>
                <a:tc>
                  <a:txBody>
                    <a:bodyPr/>
                    <a:lstStyle/>
                    <a:p>
                      <a:pPr algn="l" fontAlgn="b"/>
                      <a:r>
                        <a:rPr lang="es-MX" sz="1400" b="0" i="0" u="none" strike="noStrike">
                          <a:latin typeface="+mj-lt"/>
                        </a:rPr>
                        <a:t>SUELDOS Y SALARIOS</a:t>
                      </a:r>
                    </a:p>
                  </a:txBody>
                  <a:tcPr marL="9525" marR="9525" marT="9525" marB="0" anchor="b"/>
                </a:tc>
                <a:tc>
                  <a:txBody>
                    <a:bodyPr/>
                    <a:lstStyle/>
                    <a:p>
                      <a:pPr algn="r" fontAlgn="b"/>
                      <a:r>
                        <a:rPr lang="es-MX" sz="1400" b="0" i="0" u="none" strike="noStrike">
                          <a:latin typeface="+mj-lt"/>
                        </a:rPr>
                        <a:t>3407.79</a:t>
                      </a:r>
                    </a:p>
                  </a:txBody>
                  <a:tcPr marL="9525" marR="9525" marT="9525" marB="0" anchor="b"/>
                </a:tc>
              </a:tr>
              <a:tr h="176235">
                <a:tc>
                  <a:txBody>
                    <a:bodyPr/>
                    <a:lstStyle/>
                    <a:p>
                      <a:pPr algn="ctr" fontAlgn="b"/>
                      <a:r>
                        <a:rPr lang="es-MX" sz="1400" b="0" i="0" u="none" strike="noStrike" dirty="0">
                          <a:latin typeface="+mj-lt"/>
                        </a:rPr>
                        <a:t>1306</a:t>
                      </a:r>
                    </a:p>
                  </a:txBody>
                  <a:tcPr marL="9525" marR="9525" marT="9525" marB="0" anchor="b"/>
                </a:tc>
                <a:tc>
                  <a:txBody>
                    <a:bodyPr/>
                    <a:lstStyle/>
                    <a:p>
                      <a:pPr algn="l" fontAlgn="b"/>
                      <a:r>
                        <a:rPr lang="es-MX" sz="1400" b="0" i="0" u="none" strike="noStrike">
                          <a:latin typeface="+mj-lt"/>
                        </a:rPr>
                        <a:t>QUINQUENIO DOCENTE </a:t>
                      </a:r>
                    </a:p>
                  </a:txBody>
                  <a:tcPr marL="9525" marR="9525" marT="9525" marB="0" anchor="b"/>
                </a:tc>
                <a:tc>
                  <a:txBody>
                    <a:bodyPr/>
                    <a:lstStyle/>
                    <a:p>
                      <a:pPr algn="r" fontAlgn="b"/>
                      <a:r>
                        <a:rPr lang="es-MX" sz="1400" b="0" i="0" u="none" strike="noStrike">
                          <a:latin typeface="+mj-lt"/>
                        </a:rPr>
                        <a:t>19.27</a:t>
                      </a:r>
                    </a:p>
                  </a:txBody>
                  <a:tcPr marL="9525" marR="9525" marT="9525" marB="0" anchor="b"/>
                </a:tc>
              </a:tr>
              <a:tr h="176235">
                <a:tc>
                  <a:txBody>
                    <a:bodyPr/>
                    <a:lstStyle/>
                    <a:p>
                      <a:pPr algn="ctr" fontAlgn="b"/>
                      <a:r>
                        <a:rPr lang="es-MX" sz="1400" b="0" i="0" u="none" strike="noStrike" dirty="0">
                          <a:latin typeface="+mj-lt"/>
                        </a:rPr>
                        <a:t>1307</a:t>
                      </a:r>
                    </a:p>
                  </a:txBody>
                  <a:tcPr marL="9525" marR="9525" marT="9525" marB="0" anchor="b"/>
                </a:tc>
                <a:tc>
                  <a:txBody>
                    <a:bodyPr/>
                    <a:lstStyle/>
                    <a:p>
                      <a:pPr algn="l" fontAlgn="b"/>
                      <a:r>
                        <a:rPr lang="es-MX" sz="1400" b="0" i="0" u="none" strike="noStrike" dirty="0">
                          <a:latin typeface="+mj-lt"/>
                        </a:rPr>
                        <a:t>MATERIAL DIDACTICO</a:t>
                      </a:r>
                    </a:p>
                  </a:txBody>
                  <a:tcPr marL="9525" marR="9525" marT="9525" marB="0" anchor="b"/>
                </a:tc>
                <a:tc>
                  <a:txBody>
                    <a:bodyPr/>
                    <a:lstStyle/>
                    <a:p>
                      <a:pPr algn="r" fontAlgn="b"/>
                      <a:r>
                        <a:rPr lang="es-MX" sz="1400" b="0" i="0" u="none" strike="noStrike">
                          <a:latin typeface="+mj-lt"/>
                        </a:rPr>
                        <a:t>14.14</a:t>
                      </a:r>
                    </a:p>
                  </a:txBody>
                  <a:tcPr marL="9525" marR="9525" marT="9525" marB="0" anchor="b"/>
                </a:tc>
              </a:tr>
              <a:tr h="176235">
                <a:tc>
                  <a:txBody>
                    <a:bodyPr/>
                    <a:lstStyle/>
                    <a:p>
                      <a:pPr algn="ctr" fontAlgn="b"/>
                      <a:r>
                        <a:rPr lang="es-MX" sz="1400" b="0" i="0" u="none" strike="noStrike">
                          <a:latin typeface="+mj-lt"/>
                        </a:rPr>
                        <a:t>1309</a:t>
                      </a:r>
                    </a:p>
                  </a:txBody>
                  <a:tcPr marL="9525" marR="9525" marT="9525" marB="0" anchor="b"/>
                </a:tc>
                <a:tc>
                  <a:txBody>
                    <a:bodyPr/>
                    <a:lstStyle/>
                    <a:p>
                      <a:pPr algn="l" fontAlgn="b"/>
                      <a:r>
                        <a:rPr lang="es-MX" sz="1400" b="0" i="0" u="none" strike="noStrike" dirty="0">
                          <a:latin typeface="+mj-lt"/>
                        </a:rPr>
                        <a:t>TITULACIONES</a:t>
                      </a:r>
                    </a:p>
                  </a:txBody>
                  <a:tcPr marL="9525" marR="9525" marT="9525" marB="0" anchor="b"/>
                </a:tc>
                <a:tc>
                  <a:txBody>
                    <a:bodyPr/>
                    <a:lstStyle/>
                    <a:p>
                      <a:pPr algn="r" fontAlgn="b"/>
                      <a:r>
                        <a:rPr lang="es-MX" sz="1400" b="0" i="0" u="none" strike="noStrike">
                          <a:latin typeface="+mj-lt"/>
                        </a:rPr>
                        <a:t>8.32</a:t>
                      </a:r>
                    </a:p>
                  </a:txBody>
                  <a:tcPr marL="9525" marR="9525" marT="9525" marB="0" anchor="b"/>
                </a:tc>
              </a:tr>
              <a:tr h="176235">
                <a:tc>
                  <a:txBody>
                    <a:bodyPr/>
                    <a:lstStyle/>
                    <a:p>
                      <a:pPr algn="ctr" fontAlgn="b"/>
                      <a:r>
                        <a:rPr lang="es-MX" sz="1400" b="0" i="0" u="none" strike="noStrike">
                          <a:latin typeface="+mj-lt"/>
                        </a:rPr>
                        <a:t>1311</a:t>
                      </a:r>
                    </a:p>
                  </a:txBody>
                  <a:tcPr marL="9525" marR="9525" marT="9525" marB="0" anchor="b"/>
                </a:tc>
                <a:tc>
                  <a:txBody>
                    <a:bodyPr/>
                    <a:lstStyle/>
                    <a:p>
                      <a:pPr algn="l" fontAlgn="b"/>
                      <a:r>
                        <a:rPr lang="es-MX" sz="1400" b="0" i="0" u="none" strike="noStrike" dirty="0">
                          <a:latin typeface="+mj-lt"/>
                        </a:rPr>
                        <a:t>DESPENSA</a:t>
                      </a:r>
                    </a:p>
                  </a:txBody>
                  <a:tcPr marL="9525" marR="9525" marT="9525" marB="0" anchor="b"/>
                </a:tc>
                <a:tc>
                  <a:txBody>
                    <a:bodyPr/>
                    <a:lstStyle/>
                    <a:p>
                      <a:pPr algn="r" fontAlgn="b"/>
                      <a:r>
                        <a:rPr lang="es-MX" sz="1400" b="0" i="0" u="none" strike="noStrike">
                          <a:latin typeface="+mj-lt"/>
                        </a:rPr>
                        <a:t>25.55</a:t>
                      </a:r>
                    </a:p>
                  </a:txBody>
                  <a:tcPr marL="9525" marR="9525" marT="9525" marB="0" anchor="b"/>
                </a:tc>
              </a:tr>
              <a:tr h="176235">
                <a:tc>
                  <a:txBody>
                    <a:bodyPr/>
                    <a:lstStyle/>
                    <a:p>
                      <a:pPr algn="ctr" fontAlgn="b"/>
                      <a:r>
                        <a:rPr lang="es-MX" sz="1400" b="0" i="0" u="none" strike="noStrike">
                          <a:latin typeface="+mj-lt"/>
                        </a:rPr>
                        <a:t>1314</a:t>
                      </a:r>
                    </a:p>
                  </a:txBody>
                  <a:tcPr marL="9525" marR="9525" marT="9525" marB="0" anchor="b"/>
                </a:tc>
                <a:tc>
                  <a:txBody>
                    <a:bodyPr/>
                    <a:lstStyle/>
                    <a:p>
                      <a:pPr algn="l" fontAlgn="b"/>
                      <a:r>
                        <a:rPr lang="es-MX" sz="1400" b="0" i="0" u="none" strike="noStrike" dirty="0">
                          <a:latin typeface="+mj-lt"/>
                        </a:rPr>
                        <a:t>PREVISION SOCIAL MULTIPLE</a:t>
                      </a:r>
                    </a:p>
                  </a:txBody>
                  <a:tcPr marL="9525" marR="9525" marT="9525" marB="0" anchor="b"/>
                </a:tc>
                <a:tc>
                  <a:txBody>
                    <a:bodyPr/>
                    <a:lstStyle/>
                    <a:p>
                      <a:pPr algn="r" fontAlgn="b"/>
                      <a:r>
                        <a:rPr lang="es-MX" sz="1400" b="0" i="0" u="none" strike="noStrike">
                          <a:latin typeface="+mj-lt"/>
                        </a:rPr>
                        <a:t>28.00</a:t>
                      </a:r>
                    </a:p>
                  </a:txBody>
                  <a:tcPr marL="9525" marR="9525" marT="9525" marB="0" anchor="b"/>
                </a:tc>
              </a:tr>
              <a:tr h="176235">
                <a:tc>
                  <a:txBody>
                    <a:bodyPr/>
                    <a:lstStyle/>
                    <a:p>
                      <a:pPr algn="ctr" fontAlgn="b"/>
                      <a:r>
                        <a:rPr lang="es-MX" sz="1400" b="0" i="0" u="none" strike="noStrike">
                          <a:latin typeface="+mj-lt"/>
                        </a:rPr>
                        <a:t>1320</a:t>
                      </a:r>
                    </a:p>
                  </a:txBody>
                  <a:tcPr marL="9525" marR="9525" marT="9525" marB="0" anchor="b"/>
                </a:tc>
                <a:tc>
                  <a:txBody>
                    <a:bodyPr/>
                    <a:lstStyle/>
                    <a:p>
                      <a:pPr algn="l" fontAlgn="b"/>
                      <a:r>
                        <a:rPr lang="es-MX" sz="1400" b="0" i="0" u="none" strike="noStrike" dirty="0">
                          <a:latin typeface="+mj-lt"/>
                        </a:rPr>
                        <a:t>ASIGNACION DOCENTE GENERICA</a:t>
                      </a:r>
                    </a:p>
                  </a:txBody>
                  <a:tcPr marL="9525" marR="9525" marT="9525" marB="0" anchor="b"/>
                </a:tc>
                <a:tc>
                  <a:txBody>
                    <a:bodyPr/>
                    <a:lstStyle/>
                    <a:p>
                      <a:pPr algn="r" fontAlgn="b"/>
                      <a:r>
                        <a:rPr lang="es-MX" sz="1400" b="0" i="0" u="none" strike="noStrike">
                          <a:latin typeface="+mj-lt"/>
                        </a:rPr>
                        <a:t>130.01</a:t>
                      </a:r>
                    </a:p>
                  </a:txBody>
                  <a:tcPr marL="9525" marR="9525" marT="9525" marB="0" anchor="b"/>
                </a:tc>
              </a:tr>
              <a:tr h="176235">
                <a:tc>
                  <a:txBody>
                    <a:bodyPr/>
                    <a:lstStyle/>
                    <a:p>
                      <a:pPr algn="ctr" fontAlgn="b"/>
                      <a:r>
                        <a:rPr lang="es-MX" sz="1400" b="0" i="0" u="none" strike="noStrike">
                          <a:latin typeface="+mj-lt"/>
                        </a:rPr>
                        <a:t>1336</a:t>
                      </a:r>
                    </a:p>
                  </a:txBody>
                  <a:tcPr marL="9525" marR="9525" marT="9525" marB="0" anchor="b"/>
                </a:tc>
                <a:tc>
                  <a:txBody>
                    <a:bodyPr/>
                    <a:lstStyle/>
                    <a:p>
                      <a:pPr algn="l" fontAlgn="b"/>
                      <a:r>
                        <a:rPr lang="es-MX" sz="1400" b="0" i="0" u="none" strike="noStrike" dirty="0">
                          <a:latin typeface="+mj-lt"/>
                        </a:rPr>
                        <a:t>BONO PARA PASAJES</a:t>
                      </a:r>
                    </a:p>
                  </a:txBody>
                  <a:tcPr marL="9525" marR="9525" marT="9525" marB="0" anchor="b"/>
                </a:tc>
                <a:tc>
                  <a:txBody>
                    <a:bodyPr/>
                    <a:lstStyle/>
                    <a:p>
                      <a:pPr algn="r" fontAlgn="b"/>
                      <a:r>
                        <a:rPr lang="es-MX" sz="1400" b="0" i="0" u="none" strike="noStrike">
                          <a:latin typeface="+mj-lt"/>
                        </a:rPr>
                        <a:t>50.00</a:t>
                      </a:r>
                    </a:p>
                  </a:txBody>
                  <a:tcPr marL="9525" marR="9525" marT="9525" marB="0" anchor="b"/>
                </a:tc>
              </a:tr>
              <a:tr h="176235">
                <a:tc>
                  <a:txBody>
                    <a:bodyPr/>
                    <a:lstStyle/>
                    <a:p>
                      <a:pPr algn="ctr" fontAlgn="b"/>
                      <a:r>
                        <a:rPr lang="es-MX" sz="1400" b="0" i="0" u="none" strike="noStrike">
                          <a:latin typeface="+mj-lt"/>
                        </a:rPr>
                        <a:t>1339</a:t>
                      </a:r>
                    </a:p>
                  </a:txBody>
                  <a:tcPr marL="9525" marR="9525" marT="9525" marB="0" anchor="b"/>
                </a:tc>
                <a:tc>
                  <a:txBody>
                    <a:bodyPr/>
                    <a:lstStyle/>
                    <a:p>
                      <a:pPr algn="l" fontAlgn="b"/>
                      <a:r>
                        <a:rPr lang="es-MX" sz="1400" b="0" i="0" u="none" strike="noStrike" dirty="0">
                          <a:latin typeface="+mj-lt"/>
                        </a:rPr>
                        <a:t>SERVICIOS COCURRICULARES</a:t>
                      </a:r>
                    </a:p>
                  </a:txBody>
                  <a:tcPr marL="9525" marR="9525" marT="9525" marB="0" anchor="b"/>
                </a:tc>
                <a:tc>
                  <a:txBody>
                    <a:bodyPr/>
                    <a:lstStyle/>
                    <a:p>
                      <a:pPr algn="r" fontAlgn="b"/>
                      <a:r>
                        <a:rPr lang="es-MX" sz="1400" b="0" i="0" u="none" strike="noStrike" dirty="0">
                          <a:latin typeface="+mj-lt"/>
                        </a:rPr>
                        <a:t>191.83</a:t>
                      </a:r>
                    </a:p>
                  </a:txBody>
                  <a:tcPr marL="9525" marR="9525" marT="9525" marB="0" anchor="b"/>
                </a:tc>
              </a:tr>
              <a:tr h="176235">
                <a:tc gridSpan="2">
                  <a:txBody>
                    <a:bodyPr/>
                    <a:lstStyle/>
                    <a:p>
                      <a:pPr algn="r" fontAlgn="b"/>
                      <a:r>
                        <a:rPr lang="es-MX" sz="1600" b="1" i="0" u="none" strike="noStrike" dirty="0">
                          <a:solidFill>
                            <a:schemeClr val="tx1"/>
                          </a:solidFill>
                          <a:latin typeface="+mj-lt"/>
                        </a:rPr>
                        <a:t>Percepciones</a:t>
                      </a:r>
                    </a:p>
                  </a:txBody>
                  <a:tcPr marL="9525" marR="9525" marT="9525" marB="0" anchor="b"/>
                </a:tc>
                <a:tc hMerge="1">
                  <a:txBody>
                    <a:bodyPr/>
                    <a:lstStyle/>
                    <a:p>
                      <a:endParaRPr lang="es-MX"/>
                    </a:p>
                  </a:txBody>
                  <a:tcPr/>
                </a:tc>
                <a:tc>
                  <a:txBody>
                    <a:bodyPr/>
                    <a:lstStyle/>
                    <a:p>
                      <a:pPr algn="r" fontAlgn="b"/>
                      <a:r>
                        <a:rPr lang="es-MX" sz="1600" b="1" i="0" u="none" strike="noStrike" dirty="0">
                          <a:solidFill>
                            <a:schemeClr val="tx1"/>
                          </a:solidFill>
                          <a:latin typeface="+mj-lt"/>
                        </a:rPr>
                        <a:t>3,874.91</a:t>
                      </a:r>
                    </a:p>
                  </a:txBody>
                  <a:tcPr marL="9525" marR="9525" marT="9525" marB="0" anchor="b"/>
                </a:tc>
              </a:tr>
            </a:tbl>
          </a:graphicData>
        </a:graphic>
      </p:graphicFrame>
      <p:cxnSp>
        <p:nvCxnSpPr>
          <p:cNvPr id="12" name="11 Conector recto"/>
          <p:cNvCxnSpPr/>
          <p:nvPr/>
        </p:nvCxnSpPr>
        <p:spPr>
          <a:xfrm rot="5400000">
            <a:off x="2190996" y="3307280"/>
            <a:ext cx="4702633" cy="59376"/>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19 CuadroTexto"/>
          <p:cNvSpPr txBox="1"/>
          <p:nvPr/>
        </p:nvSpPr>
        <p:spPr>
          <a:xfrm>
            <a:off x="285041" y="615549"/>
            <a:ext cx="1769424" cy="369332"/>
          </a:xfrm>
          <a:prstGeom prst="rect">
            <a:avLst/>
          </a:prstGeom>
          <a:noFill/>
        </p:spPr>
        <p:txBody>
          <a:bodyPr wrap="square" rtlCol="0">
            <a:spAutoFit/>
          </a:bodyPr>
          <a:lstStyle/>
          <a:p>
            <a:r>
              <a:rPr lang="es-ES" b="1" dirty="0" smtClean="0">
                <a:latin typeface="+mj-lt"/>
              </a:rPr>
              <a:t>Situación Actual</a:t>
            </a:r>
            <a:endParaRPr lang="es-MX" b="1" dirty="0">
              <a:latin typeface="+mj-lt"/>
            </a:endParaRPr>
          </a:p>
        </p:txBody>
      </p:sp>
      <p:sp>
        <p:nvSpPr>
          <p:cNvPr id="21" name="20 CuadroTexto"/>
          <p:cNvSpPr txBox="1"/>
          <p:nvPr/>
        </p:nvSpPr>
        <p:spPr>
          <a:xfrm>
            <a:off x="5213258" y="603674"/>
            <a:ext cx="3431968" cy="369332"/>
          </a:xfrm>
          <a:prstGeom prst="rect">
            <a:avLst/>
          </a:prstGeom>
          <a:noFill/>
        </p:spPr>
        <p:txBody>
          <a:bodyPr wrap="square" rtlCol="0">
            <a:spAutoFit/>
          </a:bodyPr>
          <a:lstStyle/>
          <a:p>
            <a:r>
              <a:rPr lang="es-ES" b="1" dirty="0" smtClean="0">
                <a:latin typeface="+mj-lt"/>
              </a:rPr>
              <a:t>Situación con Nuevo Tabulador</a:t>
            </a:r>
            <a:endParaRPr lang="es-MX" b="1" dirty="0">
              <a:latin typeface="+mj-lt"/>
            </a:endParaRPr>
          </a:p>
        </p:txBody>
      </p:sp>
      <p:sp>
        <p:nvSpPr>
          <p:cNvPr id="24" name="23 CuadroTexto"/>
          <p:cNvSpPr txBox="1"/>
          <p:nvPr/>
        </p:nvSpPr>
        <p:spPr>
          <a:xfrm>
            <a:off x="235560" y="2335485"/>
            <a:ext cx="1769424" cy="369332"/>
          </a:xfrm>
          <a:prstGeom prst="rect">
            <a:avLst/>
          </a:prstGeom>
          <a:noFill/>
        </p:spPr>
        <p:txBody>
          <a:bodyPr wrap="square" rtlCol="0">
            <a:spAutoFit/>
          </a:bodyPr>
          <a:lstStyle/>
          <a:p>
            <a:r>
              <a:rPr lang="es-ES" b="1" dirty="0" smtClean="0">
                <a:latin typeface="+mj-lt"/>
              </a:rPr>
              <a:t>Percepciones</a:t>
            </a:r>
            <a:endParaRPr lang="es-MX" b="1" dirty="0">
              <a:latin typeface="+mj-lt"/>
            </a:endParaRPr>
          </a:p>
        </p:txBody>
      </p:sp>
      <p:sp>
        <p:nvSpPr>
          <p:cNvPr id="25" name="24 CuadroTexto"/>
          <p:cNvSpPr txBox="1"/>
          <p:nvPr/>
        </p:nvSpPr>
        <p:spPr>
          <a:xfrm>
            <a:off x="4888708" y="2571014"/>
            <a:ext cx="1769424" cy="369332"/>
          </a:xfrm>
          <a:prstGeom prst="rect">
            <a:avLst/>
          </a:prstGeom>
          <a:noFill/>
        </p:spPr>
        <p:txBody>
          <a:bodyPr wrap="square" rtlCol="0">
            <a:spAutoFit/>
          </a:bodyPr>
          <a:lstStyle/>
          <a:p>
            <a:r>
              <a:rPr lang="es-ES" b="1" dirty="0" smtClean="0">
                <a:latin typeface="+mj-lt"/>
              </a:rPr>
              <a:t>Percepciones</a:t>
            </a:r>
            <a:endParaRPr lang="es-MX" b="1" dirty="0">
              <a:latin typeface="+mj-lt"/>
            </a:endParaRPr>
          </a:p>
        </p:txBody>
      </p:sp>
      <p:graphicFrame>
        <p:nvGraphicFramePr>
          <p:cNvPr id="13" name="12 Tabla"/>
          <p:cNvGraphicFramePr>
            <a:graphicFrameLocks noGrp="1"/>
          </p:cNvGraphicFramePr>
          <p:nvPr/>
        </p:nvGraphicFramePr>
        <p:xfrm>
          <a:off x="91873" y="1045026"/>
          <a:ext cx="4432626" cy="1230954"/>
        </p:xfrm>
        <a:graphic>
          <a:graphicData uri="http://schemas.openxmlformats.org/drawingml/2006/table">
            <a:tbl>
              <a:tblPr firstRow="1" bandRow="1">
                <a:tableStyleId>{10A1B5D5-9B99-4C35-A422-299274C87663}</a:tableStyleId>
              </a:tblPr>
              <a:tblGrid>
                <a:gridCol w="1036283"/>
                <a:gridCol w="261257"/>
                <a:gridCol w="3135086"/>
              </a:tblGrid>
              <a:tr h="205159">
                <a:tc>
                  <a:txBody>
                    <a:bodyPr/>
                    <a:lstStyle/>
                    <a:p>
                      <a:pPr algn="l" fontAlgn="b"/>
                      <a:r>
                        <a:rPr lang="es-MX" sz="900" b="1" u="none" strike="noStrike" dirty="0">
                          <a:latin typeface="Times New Roman" pitchFamily="18" charset="0"/>
                          <a:cs typeface="Times New Roman" pitchFamily="18" charset="0"/>
                        </a:rPr>
                        <a:t>Plaza</a:t>
                      </a:r>
                      <a:endParaRPr lang="es-MX" sz="900" b="1" i="0" u="none" strike="noStrike" dirty="0">
                        <a:latin typeface="Times New Roman" pitchFamily="18" charset="0"/>
                        <a:cs typeface="Times New Roman" pitchFamily="18" charset="0"/>
                      </a:endParaRPr>
                    </a:p>
                  </a:txBody>
                  <a:tcPr marL="9525" marR="9525" marT="9525" marB="0" anchor="b"/>
                </a:tc>
                <a:tc>
                  <a:txBody>
                    <a:bodyPr/>
                    <a:lstStyle/>
                    <a:p>
                      <a:pPr algn="l" fontAlgn="b"/>
                      <a:r>
                        <a:rPr lang="es-MX" sz="900" b="1" u="none" strike="noStrike">
                          <a:latin typeface="Times New Roman" pitchFamily="18" charset="0"/>
                          <a:cs typeface="Times New Roman" pitchFamily="18" charset="0"/>
                        </a:rPr>
                        <a:t>Tab</a:t>
                      </a:r>
                      <a:endParaRPr lang="es-MX" sz="900" b="1" i="0" u="none" strike="noStrike">
                        <a:latin typeface="Times New Roman" pitchFamily="18" charset="0"/>
                        <a:cs typeface="Times New Roman" pitchFamily="18" charset="0"/>
                      </a:endParaRPr>
                    </a:p>
                  </a:txBody>
                  <a:tcPr marL="9525" marR="9525" marT="9525" marB="0" anchor="b"/>
                </a:tc>
                <a:tc>
                  <a:txBody>
                    <a:bodyPr/>
                    <a:lstStyle/>
                    <a:p>
                      <a:pPr algn="l" fontAlgn="b"/>
                      <a:r>
                        <a:rPr lang="es-MX" sz="900" b="1" u="none" strike="noStrike">
                          <a:latin typeface="Times New Roman" pitchFamily="18" charset="0"/>
                          <a:cs typeface="Times New Roman" pitchFamily="18" charset="0"/>
                        </a:rPr>
                        <a:t>Categoría</a:t>
                      </a:r>
                      <a:endParaRPr lang="es-MX" sz="900" b="1" i="0" u="none" strike="noStrike">
                        <a:latin typeface="Times New Roman" pitchFamily="18" charset="0"/>
                        <a:cs typeface="Times New Roman" pitchFamily="18" charset="0"/>
                      </a:endParaRPr>
                    </a:p>
                  </a:txBody>
                  <a:tcPr marL="9525" marR="9525" marT="9525" marB="0" anchor="b"/>
                </a:tc>
              </a:tr>
              <a:tr h="205159">
                <a:tc>
                  <a:txBody>
                    <a:bodyPr/>
                    <a:lstStyle/>
                    <a:p>
                      <a:pPr algn="l" fontAlgn="b"/>
                      <a:r>
                        <a:rPr lang="es-MX" sz="900" b="1" u="none" strike="noStrike">
                          <a:latin typeface="Times New Roman" pitchFamily="18" charset="0"/>
                          <a:cs typeface="Times New Roman" pitchFamily="18" charset="0"/>
                        </a:rPr>
                        <a:t>2314411196700004     </a:t>
                      </a:r>
                      <a:endParaRPr lang="es-MX" sz="900" b="1" i="0" u="none" strike="noStrike">
                        <a:latin typeface="Times New Roman" pitchFamily="18" charset="0"/>
                        <a:cs typeface="Times New Roman" pitchFamily="18" charset="0"/>
                      </a:endParaRPr>
                    </a:p>
                  </a:txBody>
                  <a:tcPr marL="9525" marR="9525" marT="9525" marB="0" anchor="b"/>
                </a:tc>
                <a:tc>
                  <a:txBody>
                    <a:bodyPr/>
                    <a:lstStyle/>
                    <a:p>
                      <a:pPr algn="l" fontAlgn="b"/>
                      <a:r>
                        <a:rPr lang="es-MX" sz="900" b="1" u="none" strike="noStrike">
                          <a:latin typeface="Times New Roman" pitchFamily="18" charset="0"/>
                          <a:cs typeface="Times New Roman" pitchFamily="18" charset="0"/>
                        </a:rPr>
                        <a:t>1967</a:t>
                      </a:r>
                      <a:endParaRPr lang="es-MX" sz="900" b="1" i="0" u="none" strike="noStrike">
                        <a:latin typeface="Times New Roman" pitchFamily="18" charset="0"/>
                        <a:cs typeface="Times New Roman" pitchFamily="18" charset="0"/>
                      </a:endParaRPr>
                    </a:p>
                  </a:txBody>
                  <a:tcPr marL="9525" marR="9525" marT="9525" marB="0" anchor="b"/>
                </a:tc>
                <a:tc>
                  <a:txBody>
                    <a:bodyPr/>
                    <a:lstStyle/>
                    <a:p>
                      <a:pPr algn="l" fontAlgn="b"/>
                      <a:r>
                        <a:rPr lang="es-MX" sz="900" b="1" u="none" strike="noStrike" dirty="0">
                          <a:latin typeface="Times New Roman" pitchFamily="18" charset="0"/>
                          <a:cs typeface="Times New Roman" pitchFamily="18" charset="0"/>
                        </a:rPr>
                        <a:t>PROFESOR DE ENSE_ANZA SECUNDARIA NIVEL A-1 1 </a:t>
                      </a:r>
                      <a:r>
                        <a:rPr lang="es-MX" sz="900" b="1" u="none" strike="noStrike" dirty="0" smtClean="0">
                          <a:latin typeface="Times New Roman" pitchFamily="18" charset="0"/>
                          <a:cs typeface="Times New Roman" pitchFamily="18" charset="0"/>
                        </a:rPr>
                        <a:t>H         </a:t>
                      </a:r>
                      <a:endParaRPr lang="es-MX" sz="900" b="1" i="0" u="none" strike="noStrike" dirty="0">
                        <a:latin typeface="Times New Roman" pitchFamily="18" charset="0"/>
                        <a:cs typeface="Times New Roman" pitchFamily="18" charset="0"/>
                      </a:endParaRPr>
                    </a:p>
                  </a:txBody>
                  <a:tcPr marL="9525" marR="9525" marT="9525" marB="0" anchor="b"/>
                </a:tc>
              </a:tr>
              <a:tr h="205159">
                <a:tc>
                  <a:txBody>
                    <a:bodyPr/>
                    <a:lstStyle/>
                    <a:p>
                      <a:pPr algn="l" fontAlgn="b"/>
                      <a:r>
                        <a:rPr lang="es-MX" sz="900" b="1" u="none" strike="noStrike">
                          <a:latin typeface="Times New Roman" pitchFamily="18" charset="0"/>
                          <a:cs typeface="Times New Roman" pitchFamily="18" charset="0"/>
                        </a:rPr>
                        <a:t>2314411185900012     </a:t>
                      </a:r>
                      <a:endParaRPr lang="es-MX" sz="900" b="1" i="0" u="none" strike="noStrike">
                        <a:latin typeface="Times New Roman" pitchFamily="18" charset="0"/>
                        <a:cs typeface="Times New Roman" pitchFamily="18" charset="0"/>
                      </a:endParaRPr>
                    </a:p>
                  </a:txBody>
                  <a:tcPr marL="9525" marR="9525" marT="9525" marB="0" anchor="b"/>
                </a:tc>
                <a:tc>
                  <a:txBody>
                    <a:bodyPr/>
                    <a:lstStyle/>
                    <a:p>
                      <a:pPr algn="l" fontAlgn="b"/>
                      <a:r>
                        <a:rPr lang="es-MX" sz="900" b="1" u="none" strike="noStrike">
                          <a:latin typeface="Times New Roman" pitchFamily="18" charset="0"/>
                          <a:cs typeface="Times New Roman" pitchFamily="18" charset="0"/>
                        </a:rPr>
                        <a:t>1859</a:t>
                      </a:r>
                      <a:endParaRPr lang="es-MX" sz="900" b="1" i="0" u="none" strike="noStrike">
                        <a:latin typeface="Times New Roman" pitchFamily="18" charset="0"/>
                        <a:cs typeface="Times New Roman" pitchFamily="18" charset="0"/>
                      </a:endParaRPr>
                    </a:p>
                  </a:txBody>
                  <a:tcPr marL="9525" marR="9525" marT="9525" marB="0" anchor="b"/>
                </a:tc>
                <a:tc>
                  <a:txBody>
                    <a:bodyPr/>
                    <a:lstStyle/>
                    <a:p>
                      <a:pPr algn="l" fontAlgn="b"/>
                      <a:r>
                        <a:rPr lang="es-MX" sz="900" b="1" u="none" strike="noStrike">
                          <a:latin typeface="Times New Roman" pitchFamily="18" charset="0"/>
                          <a:cs typeface="Times New Roman" pitchFamily="18" charset="0"/>
                        </a:rPr>
                        <a:t>PROF ENSE_ANZA SECUNDARIA NIVEL A-1 2 HRS                 </a:t>
                      </a:r>
                      <a:endParaRPr lang="es-MX" sz="900" b="1" i="0" u="none" strike="noStrike">
                        <a:latin typeface="Times New Roman" pitchFamily="18" charset="0"/>
                        <a:cs typeface="Times New Roman" pitchFamily="18" charset="0"/>
                      </a:endParaRPr>
                    </a:p>
                  </a:txBody>
                  <a:tcPr marL="9525" marR="9525" marT="9525" marB="0" anchor="b"/>
                </a:tc>
              </a:tr>
              <a:tr h="205159">
                <a:tc>
                  <a:txBody>
                    <a:bodyPr/>
                    <a:lstStyle/>
                    <a:p>
                      <a:pPr algn="l" fontAlgn="b"/>
                      <a:r>
                        <a:rPr lang="es-MX" sz="900" b="1" u="none" strike="noStrike" dirty="0">
                          <a:latin typeface="Times New Roman" pitchFamily="18" charset="0"/>
                          <a:cs typeface="Times New Roman" pitchFamily="18" charset="0"/>
                        </a:rPr>
                        <a:t>2314411167300005     </a:t>
                      </a:r>
                      <a:endParaRPr lang="es-MX" sz="900" b="1" i="0" u="none" strike="noStrike" dirty="0">
                        <a:latin typeface="Times New Roman" pitchFamily="18" charset="0"/>
                        <a:cs typeface="Times New Roman" pitchFamily="18" charset="0"/>
                      </a:endParaRPr>
                    </a:p>
                  </a:txBody>
                  <a:tcPr marL="9525" marR="9525" marT="9525" marB="0" anchor="b"/>
                </a:tc>
                <a:tc>
                  <a:txBody>
                    <a:bodyPr/>
                    <a:lstStyle/>
                    <a:p>
                      <a:pPr algn="l" fontAlgn="b"/>
                      <a:r>
                        <a:rPr lang="es-MX" sz="900" b="1" u="none" strike="noStrike">
                          <a:latin typeface="Times New Roman" pitchFamily="18" charset="0"/>
                          <a:cs typeface="Times New Roman" pitchFamily="18" charset="0"/>
                        </a:rPr>
                        <a:t>1673</a:t>
                      </a:r>
                      <a:endParaRPr lang="es-MX" sz="900" b="1" i="0" u="none" strike="noStrike">
                        <a:latin typeface="Times New Roman" pitchFamily="18" charset="0"/>
                        <a:cs typeface="Times New Roman" pitchFamily="18" charset="0"/>
                      </a:endParaRPr>
                    </a:p>
                  </a:txBody>
                  <a:tcPr marL="9525" marR="9525" marT="9525" marB="0" anchor="b"/>
                </a:tc>
                <a:tc>
                  <a:txBody>
                    <a:bodyPr/>
                    <a:lstStyle/>
                    <a:p>
                      <a:pPr algn="l" fontAlgn="b"/>
                      <a:r>
                        <a:rPr lang="es-MX" sz="900" b="1" u="none" strike="noStrike" dirty="0">
                          <a:latin typeface="Times New Roman" pitchFamily="18" charset="0"/>
                          <a:cs typeface="Times New Roman" pitchFamily="18" charset="0"/>
                        </a:rPr>
                        <a:t>PROFESOR ENSE_ANZA SECUNDARIA NIVEL A-1 3 H               </a:t>
                      </a:r>
                      <a:endParaRPr lang="es-MX" sz="900" b="1" i="0" u="none" strike="noStrike" dirty="0">
                        <a:latin typeface="Times New Roman" pitchFamily="18" charset="0"/>
                        <a:cs typeface="Times New Roman" pitchFamily="18" charset="0"/>
                      </a:endParaRPr>
                    </a:p>
                  </a:txBody>
                  <a:tcPr marL="9525" marR="9525" marT="9525" marB="0" anchor="b"/>
                </a:tc>
              </a:tr>
              <a:tr h="205159">
                <a:tc>
                  <a:txBody>
                    <a:bodyPr/>
                    <a:lstStyle/>
                    <a:p>
                      <a:pPr algn="l" fontAlgn="b"/>
                      <a:r>
                        <a:rPr lang="es-MX" sz="900" b="1" u="none" strike="noStrike">
                          <a:latin typeface="Times New Roman" pitchFamily="18" charset="0"/>
                          <a:cs typeface="Times New Roman" pitchFamily="18" charset="0"/>
                        </a:rPr>
                        <a:t>2314411167300006     </a:t>
                      </a:r>
                      <a:endParaRPr lang="es-MX" sz="900" b="1" i="0" u="none" strike="noStrike">
                        <a:latin typeface="Times New Roman" pitchFamily="18" charset="0"/>
                        <a:cs typeface="Times New Roman" pitchFamily="18" charset="0"/>
                      </a:endParaRPr>
                    </a:p>
                  </a:txBody>
                  <a:tcPr marL="9525" marR="9525" marT="9525" marB="0" anchor="b"/>
                </a:tc>
                <a:tc>
                  <a:txBody>
                    <a:bodyPr/>
                    <a:lstStyle/>
                    <a:p>
                      <a:pPr algn="l" fontAlgn="b"/>
                      <a:r>
                        <a:rPr lang="es-MX" sz="900" b="1" u="none" strike="noStrike">
                          <a:latin typeface="Times New Roman" pitchFamily="18" charset="0"/>
                          <a:cs typeface="Times New Roman" pitchFamily="18" charset="0"/>
                        </a:rPr>
                        <a:t>1673</a:t>
                      </a:r>
                      <a:endParaRPr lang="es-MX" sz="900" b="1" i="0" u="none" strike="noStrike">
                        <a:latin typeface="Times New Roman" pitchFamily="18" charset="0"/>
                        <a:cs typeface="Times New Roman" pitchFamily="18" charset="0"/>
                      </a:endParaRPr>
                    </a:p>
                  </a:txBody>
                  <a:tcPr marL="9525" marR="9525" marT="9525" marB="0" anchor="b"/>
                </a:tc>
                <a:tc>
                  <a:txBody>
                    <a:bodyPr/>
                    <a:lstStyle/>
                    <a:p>
                      <a:pPr algn="l" fontAlgn="b"/>
                      <a:r>
                        <a:rPr lang="es-MX" sz="900" b="1" u="none" strike="noStrike">
                          <a:latin typeface="Times New Roman" pitchFamily="18" charset="0"/>
                          <a:cs typeface="Times New Roman" pitchFamily="18" charset="0"/>
                        </a:rPr>
                        <a:t>PROFESOR ENSE_ANZA SECUNDARIA NIVEL A-1 3 H               </a:t>
                      </a:r>
                      <a:endParaRPr lang="es-MX" sz="900" b="1" i="0" u="none" strike="noStrike">
                        <a:latin typeface="Times New Roman" pitchFamily="18" charset="0"/>
                        <a:cs typeface="Times New Roman" pitchFamily="18" charset="0"/>
                      </a:endParaRPr>
                    </a:p>
                  </a:txBody>
                  <a:tcPr marL="9525" marR="9525" marT="9525" marB="0" anchor="b"/>
                </a:tc>
              </a:tr>
              <a:tr h="205159">
                <a:tc>
                  <a:txBody>
                    <a:bodyPr/>
                    <a:lstStyle/>
                    <a:p>
                      <a:pPr algn="l" fontAlgn="b"/>
                      <a:r>
                        <a:rPr lang="es-MX" sz="900" b="1" u="none" strike="noStrike">
                          <a:latin typeface="Times New Roman" pitchFamily="18" charset="0"/>
                          <a:cs typeface="Times New Roman" pitchFamily="18" charset="0"/>
                        </a:rPr>
                        <a:t>2314411167900003     </a:t>
                      </a:r>
                      <a:endParaRPr lang="es-MX" sz="900" b="1" i="0" u="none" strike="noStrike">
                        <a:latin typeface="Times New Roman" pitchFamily="18" charset="0"/>
                        <a:cs typeface="Times New Roman" pitchFamily="18" charset="0"/>
                      </a:endParaRPr>
                    </a:p>
                  </a:txBody>
                  <a:tcPr marL="9525" marR="9525" marT="9525" marB="0" anchor="b"/>
                </a:tc>
                <a:tc>
                  <a:txBody>
                    <a:bodyPr/>
                    <a:lstStyle/>
                    <a:p>
                      <a:pPr algn="l" fontAlgn="b"/>
                      <a:r>
                        <a:rPr lang="es-MX" sz="900" b="1" u="none" strike="noStrike">
                          <a:latin typeface="Times New Roman" pitchFamily="18" charset="0"/>
                          <a:cs typeface="Times New Roman" pitchFamily="18" charset="0"/>
                        </a:rPr>
                        <a:t>1679</a:t>
                      </a:r>
                      <a:endParaRPr lang="es-MX" sz="900" b="1" i="0" u="none" strike="noStrike">
                        <a:latin typeface="Times New Roman" pitchFamily="18" charset="0"/>
                        <a:cs typeface="Times New Roman" pitchFamily="18" charset="0"/>
                      </a:endParaRPr>
                    </a:p>
                  </a:txBody>
                  <a:tcPr marL="9525" marR="9525" marT="9525" marB="0" anchor="b"/>
                </a:tc>
                <a:tc>
                  <a:txBody>
                    <a:bodyPr/>
                    <a:lstStyle/>
                    <a:p>
                      <a:pPr algn="l" fontAlgn="b"/>
                      <a:r>
                        <a:rPr lang="es-MX" sz="900" b="1" u="none" strike="noStrike" dirty="0">
                          <a:latin typeface="Times New Roman" pitchFamily="18" charset="0"/>
                          <a:cs typeface="Times New Roman" pitchFamily="18" charset="0"/>
                        </a:rPr>
                        <a:t>PROFR. DE ENZA. SECUNDARIA NIVEL A-1 5 H                  </a:t>
                      </a:r>
                      <a:endParaRPr lang="es-MX" sz="900" b="1" i="0" u="none" strike="noStrike" dirty="0">
                        <a:latin typeface="Times New Roman" pitchFamily="18" charset="0"/>
                        <a:cs typeface="Times New Roman" pitchFamily="18" charset="0"/>
                      </a:endParaRPr>
                    </a:p>
                  </a:txBody>
                  <a:tcPr marL="9525" marR="9525" marT="9525" marB="0" anchor="b"/>
                </a:tc>
              </a:tr>
            </a:tbl>
          </a:graphicData>
        </a:graphic>
      </p:graphicFrame>
      <p:graphicFrame>
        <p:nvGraphicFramePr>
          <p:cNvPr id="14" name="13 Tabla"/>
          <p:cNvGraphicFramePr>
            <a:graphicFrameLocks noGrp="1"/>
          </p:cNvGraphicFramePr>
          <p:nvPr/>
        </p:nvGraphicFramePr>
        <p:xfrm>
          <a:off x="4948874" y="1047506"/>
          <a:ext cx="3696362" cy="1492318"/>
        </p:xfrm>
        <a:graphic>
          <a:graphicData uri="http://schemas.openxmlformats.org/drawingml/2006/table">
            <a:tbl>
              <a:tblPr firstRow="1" bandRow="1">
                <a:tableStyleId>{10A1B5D5-9B99-4C35-A422-299274C87663}</a:tableStyleId>
              </a:tblPr>
              <a:tblGrid>
                <a:gridCol w="1287391"/>
                <a:gridCol w="370611"/>
                <a:gridCol w="569153"/>
                <a:gridCol w="648569"/>
                <a:gridCol w="820638"/>
              </a:tblGrid>
              <a:tr h="303348">
                <a:tc>
                  <a:txBody>
                    <a:bodyPr/>
                    <a:lstStyle/>
                    <a:p>
                      <a:pPr algn="ctr" fontAlgn="b"/>
                      <a:r>
                        <a:rPr lang="es-MX" sz="900" b="1" u="none" strike="noStrike" dirty="0">
                          <a:latin typeface="Times New Roman" pitchFamily="18" charset="0"/>
                          <a:cs typeface="Times New Roman" pitchFamily="18" charset="0"/>
                        </a:rPr>
                        <a:t>Plaza</a:t>
                      </a:r>
                      <a:endParaRPr lang="es-MX" sz="900" b="1" i="0" u="none" strike="noStrike" dirty="0">
                        <a:latin typeface="Times New Roman" pitchFamily="18" charset="0"/>
                        <a:cs typeface="Times New Roman" pitchFamily="18" charset="0"/>
                      </a:endParaRPr>
                    </a:p>
                  </a:txBody>
                  <a:tcPr marL="9525" marR="9525" marT="9525" marB="0" anchor="b"/>
                </a:tc>
                <a:tc>
                  <a:txBody>
                    <a:bodyPr/>
                    <a:lstStyle/>
                    <a:p>
                      <a:pPr algn="l" fontAlgn="b"/>
                      <a:r>
                        <a:rPr lang="es-MX" sz="900" b="1" u="none" strike="noStrike">
                          <a:latin typeface="Times New Roman" pitchFamily="18" charset="0"/>
                          <a:cs typeface="Times New Roman" pitchFamily="18" charset="0"/>
                        </a:rPr>
                        <a:t>Tab</a:t>
                      </a:r>
                      <a:endParaRPr lang="es-MX" sz="900" b="1" i="0" u="none" strike="noStrike">
                        <a:latin typeface="Times New Roman" pitchFamily="18" charset="0"/>
                        <a:cs typeface="Times New Roman" pitchFamily="18" charset="0"/>
                      </a:endParaRPr>
                    </a:p>
                  </a:txBody>
                  <a:tcPr marL="9525" marR="9525" marT="9525" marB="0" anchor="b"/>
                </a:tc>
                <a:tc>
                  <a:txBody>
                    <a:bodyPr/>
                    <a:lstStyle/>
                    <a:p>
                      <a:pPr algn="l" fontAlgn="b"/>
                      <a:r>
                        <a:rPr lang="es-MX" sz="900" b="1" i="0" u="none" strike="noStrike" dirty="0" smtClean="0">
                          <a:latin typeface="Times New Roman" pitchFamily="18" charset="0"/>
                          <a:cs typeface="Times New Roman" pitchFamily="18" charset="0"/>
                        </a:rPr>
                        <a:t>Niv.CM</a:t>
                      </a:r>
                      <a:endParaRPr lang="es-MX" sz="900" b="1" i="0" u="none" strike="noStrike" dirty="0">
                        <a:latin typeface="Times New Roman" pitchFamily="18" charset="0"/>
                        <a:cs typeface="Times New Roman" pitchFamily="18" charset="0"/>
                      </a:endParaRPr>
                    </a:p>
                  </a:txBody>
                  <a:tcPr marL="9525" marR="9525" marT="9525" marB="0" anchor="b"/>
                </a:tc>
                <a:tc>
                  <a:txBody>
                    <a:bodyPr/>
                    <a:lstStyle/>
                    <a:p>
                      <a:pPr algn="l" fontAlgn="b"/>
                      <a:r>
                        <a:rPr lang="es-MX" sz="900" b="1" i="0" u="none" strike="noStrike" dirty="0" smtClean="0">
                          <a:latin typeface="Times New Roman" pitchFamily="18" charset="0"/>
                          <a:cs typeface="Times New Roman" pitchFamily="18" charset="0"/>
                        </a:rPr>
                        <a:t>Horas</a:t>
                      </a:r>
                      <a:endParaRPr lang="es-MX" sz="900" b="1" i="0" u="none" strike="noStrike" dirty="0">
                        <a:latin typeface="Times New Roman" pitchFamily="18" charset="0"/>
                        <a:cs typeface="Times New Roman" pitchFamily="18" charset="0"/>
                      </a:endParaRPr>
                    </a:p>
                  </a:txBody>
                  <a:tcPr marL="9525" marR="9525" marT="9525" marB="0" anchor="b"/>
                </a:tc>
                <a:tc>
                  <a:txBody>
                    <a:bodyPr/>
                    <a:lstStyle/>
                    <a:p>
                      <a:pPr algn="l" fontAlgn="b"/>
                      <a:r>
                        <a:rPr lang="es-MX" sz="900" b="1" i="0" u="none" strike="noStrike" dirty="0" smtClean="0">
                          <a:latin typeface="Times New Roman" pitchFamily="18" charset="0"/>
                          <a:cs typeface="Times New Roman" pitchFamily="18" charset="0"/>
                        </a:rPr>
                        <a:t>Quinquenio</a:t>
                      </a:r>
                      <a:endParaRPr lang="es-MX" sz="900" b="1" i="0" u="none" strike="noStrike" dirty="0">
                        <a:latin typeface="Times New Roman" pitchFamily="18" charset="0"/>
                        <a:cs typeface="Times New Roman" pitchFamily="18" charset="0"/>
                      </a:endParaRPr>
                    </a:p>
                  </a:txBody>
                  <a:tcPr marL="9525" marR="9525" marT="9525" marB="0" anchor="b"/>
                </a:tc>
              </a:tr>
              <a:tr h="325380">
                <a:tc>
                  <a:txBody>
                    <a:bodyPr/>
                    <a:lstStyle/>
                    <a:p>
                      <a:pPr algn="ctr" fontAlgn="b"/>
                      <a:r>
                        <a:rPr lang="es-MX" sz="900" b="1" i="0" u="none" strike="noStrike" dirty="0" smtClean="0">
                          <a:solidFill>
                            <a:schemeClr val="bg1"/>
                          </a:solidFill>
                          <a:latin typeface="Times New Roman" pitchFamily="18" charset="0"/>
                          <a:cs typeface="Times New Roman" pitchFamily="18" charset="0"/>
                        </a:rPr>
                        <a:t>Categoría</a:t>
                      </a:r>
                      <a:endParaRPr lang="es-MX" sz="900" b="1" i="0" u="none" strike="noStrike" dirty="0">
                        <a:solidFill>
                          <a:schemeClr val="bg1"/>
                        </a:solidFill>
                        <a:latin typeface="Times New Roman" pitchFamily="18" charset="0"/>
                        <a:cs typeface="Times New Roman" pitchFamily="18" charset="0"/>
                      </a:endParaRPr>
                    </a:p>
                  </a:txBody>
                  <a:tcPr marL="9525" marR="9525" marT="9525" marB="0" anchor="b">
                    <a:solidFill>
                      <a:schemeClr val="accent6"/>
                    </a:solidFill>
                  </a:tcPr>
                </a:tc>
                <a:tc gridSpan="4">
                  <a:txBody>
                    <a:bodyPr/>
                    <a:lstStyle/>
                    <a:p>
                      <a:pPr algn="l" fontAlgn="b"/>
                      <a:r>
                        <a:rPr lang="es-MX" sz="900" b="1" kern="1200" dirty="0" smtClean="0">
                          <a:solidFill>
                            <a:schemeClr val="dk1"/>
                          </a:solidFill>
                          <a:latin typeface="Times New Roman" pitchFamily="18" charset="0"/>
                          <a:ea typeface="+mn-ea"/>
                          <a:cs typeface="Times New Roman" pitchFamily="18" charset="0"/>
                        </a:rPr>
                        <a:t>PROFESOR DE ENSEÑANZA SECUNDARIA</a:t>
                      </a:r>
                      <a:r>
                        <a:rPr lang="es-MX" sz="900" b="1" dirty="0" smtClean="0">
                          <a:latin typeface="Times New Roman" pitchFamily="18" charset="0"/>
                          <a:cs typeface="Times New Roman" pitchFamily="18" charset="0"/>
                        </a:rPr>
                        <a:t> </a:t>
                      </a:r>
                      <a:endParaRPr lang="es-MX" sz="900" b="1" i="0" u="none" strike="noStrike" dirty="0">
                        <a:latin typeface="Times New Roman" pitchFamily="18" charset="0"/>
                        <a:cs typeface="Times New Roman" pitchFamily="18" charset="0"/>
                      </a:endParaRPr>
                    </a:p>
                  </a:txBody>
                  <a:tcPr marL="9525" marR="9525" marT="9525" marB="0" anchor="b"/>
                </a:tc>
                <a:tc hMerge="1">
                  <a:txBody>
                    <a:bodyPr/>
                    <a:lstStyle/>
                    <a:p>
                      <a:pPr algn="ctr" fontAlgn="b"/>
                      <a:endParaRPr lang="es-MX" sz="1000" b="0" i="0" u="none" strike="noStrike" dirty="0">
                        <a:latin typeface="Arial"/>
                      </a:endParaRPr>
                    </a:p>
                  </a:txBody>
                  <a:tcPr marL="9525" marR="9525" marT="9525" marB="0" anchor="b"/>
                </a:tc>
                <a:tc hMerge="1">
                  <a:txBody>
                    <a:bodyPr/>
                    <a:lstStyle/>
                    <a:p>
                      <a:pPr algn="ctr" fontAlgn="b"/>
                      <a:endParaRPr lang="es-MX" sz="1000" b="0" i="0" u="none" strike="noStrike" dirty="0">
                        <a:latin typeface="Arial"/>
                      </a:endParaRPr>
                    </a:p>
                  </a:txBody>
                  <a:tcPr marL="9525" marR="9525" marT="9525" marB="0" anchor="b"/>
                </a:tc>
                <a:tc hMerge="1">
                  <a:txBody>
                    <a:bodyPr/>
                    <a:lstStyle/>
                    <a:p>
                      <a:pPr algn="ctr" fontAlgn="b"/>
                      <a:endParaRPr lang="es-MX" sz="1000" b="0" i="0" u="none" strike="noStrike" dirty="0">
                        <a:latin typeface="Arial"/>
                      </a:endParaRPr>
                    </a:p>
                  </a:txBody>
                  <a:tcPr marL="9525" marR="9525" marT="9525" marB="0" anchor="b"/>
                </a:tc>
              </a:tr>
              <a:tr h="172718">
                <a:tc>
                  <a:txBody>
                    <a:bodyPr/>
                    <a:lstStyle/>
                    <a:p>
                      <a:pPr algn="l" fontAlgn="b"/>
                      <a:r>
                        <a:rPr lang="es-MX" sz="900" b="1" u="none" strike="noStrike" dirty="0">
                          <a:latin typeface="Times New Roman" pitchFamily="18" charset="0"/>
                          <a:cs typeface="Times New Roman" pitchFamily="18" charset="0"/>
                        </a:rPr>
                        <a:t>2314411196700004     </a:t>
                      </a:r>
                      <a:endParaRPr lang="es-MX" sz="900" b="1" i="0" u="none" strike="noStrike" dirty="0">
                        <a:latin typeface="Times New Roman" pitchFamily="18" charset="0"/>
                        <a:cs typeface="Times New Roman" pitchFamily="18" charset="0"/>
                      </a:endParaRPr>
                    </a:p>
                  </a:txBody>
                  <a:tcPr marL="9525" marR="9525" marT="9525" marB="0" anchor="b"/>
                </a:tc>
                <a:tc>
                  <a:txBody>
                    <a:bodyPr/>
                    <a:lstStyle/>
                    <a:p>
                      <a:pPr algn="l" fontAlgn="b"/>
                      <a:r>
                        <a:rPr lang="es-MX" sz="900" b="1" i="0" u="none" strike="noStrike" dirty="0">
                          <a:latin typeface="Times New Roman" pitchFamily="18" charset="0"/>
                          <a:cs typeface="Times New Roman" pitchFamily="18" charset="0"/>
                        </a:rPr>
                        <a:t>3244</a:t>
                      </a:r>
                    </a:p>
                  </a:txBody>
                  <a:tcPr marL="9525" marR="9525" marT="9525" marB="0" anchor="b"/>
                </a:tc>
                <a:tc>
                  <a:txBody>
                    <a:bodyPr/>
                    <a:lstStyle/>
                    <a:p>
                      <a:pPr algn="ctr" fontAlgn="b"/>
                      <a:r>
                        <a:rPr lang="es-MX" sz="900" b="1" i="0" u="none" strike="noStrike" dirty="0">
                          <a:latin typeface="Times New Roman" pitchFamily="18" charset="0"/>
                          <a:cs typeface="Times New Roman" pitchFamily="18" charset="0"/>
                        </a:rPr>
                        <a:t>A</a:t>
                      </a:r>
                    </a:p>
                  </a:txBody>
                  <a:tcPr marL="9525" marR="9525" marT="9525" marB="0" anchor="b"/>
                </a:tc>
                <a:tc>
                  <a:txBody>
                    <a:bodyPr/>
                    <a:lstStyle/>
                    <a:p>
                      <a:pPr algn="ctr" fontAlgn="b"/>
                      <a:r>
                        <a:rPr lang="es-MX" sz="900" b="1" i="0" u="none" strike="noStrike" dirty="0">
                          <a:latin typeface="Times New Roman" pitchFamily="18" charset="0"/>
                          <a:cs typeface="Times New Roman" pitchFamily="18" charset="0"/>
                        </a:rPr>
                        <a:t>1</a:t>
                      </a:r>
                    </a:p>
                  </a:txBody>
                  <a:tcPr marL="9525" marR="9525" marT="9525" marB="0" anchor="b"/>
                </a:tc>
                <a:tc>
                  <a:txBody>
                    <a:bodyPr/>
                    <a:lstStyle/>
                    <a:p>
                      <a:pPr algn="ctr" fontAlgn="b"/>
                      <a:r>
                        <a:rPr lang="es-MX" sz="900" b="1" i="0" u="none" strike="noStrike">
                          <a:latin typeface="Times New Roman" pitchFamily="18" charset="0"/>
                          <a:cs typeface="Times New Roman" pitchFamily="18" charset="0"/>
                        </a:rPr>
                        <a:t>1</a:t>
                      </a:r>
                    </a:p>
                  </a:txBody>
                  <a:tcPr marL="9525" marR="9525" marT="9525" marB="0" anchor="b"/>
                </a:tc>
              </a:tr>
              <a:tr h="172718">
                <a:tc>
                  <a:txBody>
                    <a:bodyPr/>
                    <a:lstStyle/>
                    <a:p>
                      <a:pPr algn="l" fontAlgn="b"/>
                      <a:r>
                        <a:rPr lang="es-MX" sz="900" b="1" u="none" strike="noStrike" dirty="0">
                          <a:latin typeface="Times New Roman" pitchFamily="18" charset="0"/>
                          <a:cs typeface="Times New Roman" pitchFamily="18" charset="0"/>
                        </a:rPr>
                        <a:t>2314411185900012     </a:t>
                      </a:r>
                      <a:endParaRPr lang="es-MX" sz="900" b="1" i="0" u="none" strike="noStrike" dirty="0">
                        <a:latin typeface="Times New Roman" pitchFamily="18" charset="0"/>
                        <a:cs typeface="Times New Roman" pitchFamily="18" charset="0"/>
                      </a:endParaRPr>
                    </a:p>
                  </a:txBody>
                  <a:tcPr marL="9525" marR="9525" marT="9525" marB="0" anchor="b"/>
                </a:tc>
                <a:tc>
                  <a:txBody>
                    <a:bodyPr/>
                    <a:lstStyle/>
                    <a:p>
                      <a:pPr algn="l" fontAlgn="b"/>
                      <a:r>
                        <a:rPr lang="es-MX" sz="900" b="1" i="0" u="none" strike="noStrike">
                          <a:latin typeface="Times New Roman" pitchFamily="18" charset="0"/>
                          <a:cs typeface="Times New Roman" pitchFamily="18" charset="0"/>
                        </a:rPr>
                        <a:t>3244</a:t>
                      </a:r>
                    </a:p>
                  </a:txBody>
                  <a:tcPr marL="9525" marR="9525" marT="9525" marB="0" anchor="b"/>
                </a:tc>
                <a:tc>
                  <a:txBody>
                    <a:bodyPr/>
                    <a:lstStyle/>
                    <a:p>
                      <a:pPr algn="ctr" fontAlgn="b"/>
                      <a:r>
                        <a:rPr lang="es-MX" sz="900" b="1" i="0" u="none" strike="noStrike" dirty="0">
                          <a:latin typeface="Times New Roman" pitchFamily="18" charset="0"/>
                          <a:cs typeface="Times New Roman" pitchFamily="18" charset="0"/>
                        </a:rPr>
                        <a:t>A</a:t>
                      </a:r>
                    </a:p>
                  </a:txBody>
                  <a:tcPr marL="9525" marR="9525" marT="9525" marB="0" anchor="b"/>
                </a:tc>
                <a:tc>
                  <a:txBody>
                    <a:bodyPr/>
                    <a:lstStyle/>
                    <a:p>
                      <a:pPr algn="ctr" fontAlgn="b"/>
                      <a:r>
                        <a:rPr lang="es-MX" sz="900" b="1" i="0" u="none" strike="noStrike" dirty="0">
                          <a:latin typeface="Times New Roman" pitchFamily="18" charset="0"/>
                          <a:cs typeface="Times New Roman" pitchFamily="18" charset="0"/>
                        </a:rPr>
                        <a:t>2</a:t>
                      </a:r>
                    </a:p>
                  </a:txBody>
                  <a:tcPr marL="9525" marR="9525" marT="9525" marB="0" anchor="b"/>
                </a:tc>
                <a:tc>
                  <a:txBody>
                    <a:bodyPr/>
                    <a:lstStyle/>
                    <a:p>
                      <a:pPr algn="ctr" fontAlgn="b"/>
                      <a:r>
                        <a:rPr lang="es-MX" sz="900" b="1" i="0" u="none" strike="noStrike">
                          <a:latin typeface="Times New Roman" pitchFamily="18" charset="0"/>
                          <a:cs typeface="Times New Roman" pitchFamily="18" charset="0"/>
                        </a:rPr>
                        <a:t>1</a:t>
                      </a:r>
                    </a:p>
                  </a:txBody>
                  <a:tcPr marL="9525" marR="9525" marT="9525" marB="0" anchor="b"/>
                </a:tc>
              </a:tr>
              <a:tr h="172718">
                <a:tc>
                  <a:txBody>
                    <a:bodyPr/>
                    <a:lstStyle/>
                    <a:p>
                      <a:pPr algn="l" fontAlgn="b"/>
                      <a:r>
                        <a:rPr lang="es-MX" sz="900" b="1" u="none" strike="noStrike" dirty="0">
                          <a:latin typeface="Times New Roman" pitchFamily="18" charset="0"/>
                          <a:cs typeface="Times New Roman" pitchFamily="18" charset="0"/>
                        </a:rPr>
                        <a:t>2314411167300005     </a:t>
                      </a:r>
                      <a:endParaRPr lang="es-MX" sz="900" b="1" i="0" u="none" strike="noStrike" dirty="0">
                        <a:latin typeface="Times New Roman" pitchFamily="18" charset="0"/>
                        <a:cs typeface="Times New Roman" pitchFamily="18" charset="0"/>
                      </a:endParaRPr>
                    </a:p>
                  </a:txBody>
                  <a:tcPr marL="9525" marR="9525" marT="9525" marB="0" anchor="b"/>
                </a:tc>
                <a:tc>
                  <a:txBody>
                    <a:bodyPr/>
                    <a:lstStyle/>
                    <a:p>
                      <a:pPr algn="l" fontAlgn="b"/>
                      <a:r>
                        <a:rPr lang="es-MX" sz="900" b="1" i="0" u="none" strike="noStrike">
                          <a:latin typeface="Times New Roman" pitchFamily="18" charset="0"/>
                          <a:cs typeface="Times New Roman" pitchFamily="18" charset="0"/>
                        </a:rPr>
                        <a:t>3244</a:t>
                      </a:r>
                    </a:p>
                  </a:txBody>
                  <a:tcPr marL="9525" marR="9525" marT="9525" marB="0" anchor="b"/>
                </a:tc>
                <a:tc>
                  <a:txBody>
                    <a:bodyPr/>
                    <a:lstStyle/>
                    <a:p>
                      <a:pPr algn="ctr" fontAlgn="b"/>
                      <a:r>
                        <a:rPr lang="es-MX" sz="900" b="1" i="0" u="none" strike="noStrike" dirty="0">
                          <a:latin typeface="Times New Roman" pitchFamily="18" charset="0"/>
                          <a:cs typeface="Times New Roman" pitchFamily="18" charset="0"/>
                        </a:rPr>
                        <a:t>A</a:t>
                      </a:r>
                    </a:p>
                  </a:txBody>
                  <a:tcPr marL="9525" marR="9525" marT="9525" marB="0" anchor="b"/>
                </a:tc>
                <a:tc>
                  <a:txBody>
                    <a:bodyPr/>
                    <a:lstStyle/>
                    <a:p>
                      <a:pPr algn="ctr" fontAlgn="b"/>
                      <a:r>
                        <a:rPr lang="es-MX" sz="900" b="1" i="0" u="none" strike="noStrike" dirty="0">
                          <a:latin typeface="Times New Roman" pitchFamily="18" charset="0"/>
                          <a:cs typeface="Times New Roman" pitchFamily="18" charset="0"/>
                        </a:rPr>
                        <a:t>3</a:t>
                      </a:r>
                    </a:p>
                  </a:txBody>
                  <a:tcPr marL="9525" marR="9525" marT="9525" marB="0" anchor="b"/>
                </a:tc>
                <a:tc>
                  <a:txBody>
                    <a:bodyPr/>
                    <a:lstStyle/>
                    <a:p>
                      <a:pPr algn="ctr" fontAlgn="b"/>
                      <a:r>
                        <a:rPr lang="es-MX" sz="900" b="1" i="0" u="none" strike="noStrike">
                          <a:latin typeface="Times New Roman" pitchFamily="18" charset="0"/>
                          <a:cs typeface="Times New Roman" pitchFamily="18" charset="0"/>
                        </a:rPr>
                        <a:t>1</a:t>
                      </a:r>
                    </a:p>
                  </a:txBody>
                  <a:tcPr marL="9525" marR="9525" marT="9525" marB="0" anchor="b"/>
                </a:tc>
              </a:tr>
              <a:tr h="172718">
                <a:tc>
                  <a:txBody>
                    <a:bodyPr/>
                    <a:lstStyle/>
                    <a:p>
                      <a:pPr algn="l" fontAlgn="b"/>
                      <a:r>
                        <a:rPr lang="es-MX" sz="900" b="1" u="none" strike="noStrike" dirty="0">
                          <a:latin typeface="Times New Roman" pitchFamily="18" charset="0"/>
                          <a:cs typeface="Times New Roman" pitchFamily="18" charset="0"/>
                        </a:rPr>
                        <a:t>2314411167300006     </a:t>
                      </a:r>
                      <a:endParaRPr lang="es-MX" sz="900" b="1" i="0" u="none" strike="noStrike" dirty="0">
                        <a:latin typeface="Times New Roman" pitchFamily="18" charset="0"/>
                        <a:cs typeface="Times New Roman" pitchFamily="18" charset="0"/>
                      </a:endParaRPr>
                    </a:p>
                  </a:txBody>
                  <a:tcPr marL="9525" marR="9525" marT="9525" marB="0" anchor="b"/>
                </a:tc>
                <a:tc>
                  <a:txBody>
                    <a:bodyPr/>
                    <a:lstStyle/>
                    <a:p>
                      <a:pPr algn="l" fontAlgn="b"/>
                      <a:r>
                        <a:rPr lang="es-MX" sz="900" b="1" i="0" u="none" strike="noStrike">
                          <a:latin typeface="Times New Roman" pitchFamily="18" charset="0"/>
                          <a:cs typeface="Times New Roman" pitchFamily="18" charset="0"/>
                        </a:rPr>
                        <a:t>3244</a:t>
                      </a:r>
                    </a:p>
                  </a:txBody>
                  <a:tcPr marL="9525" marR="9525" marT="9525" marB="0" anchor="b"/>
                </a:tc>
                <a:tc>
                  <a:txBody>
                    <a:bodyPr/>
                    <a:lstStyle/>
                    <a:p>
                      <a:pPr algn="ctr" fontAlgn="b"/>
                      <a:r>
                        <a:rPr lang="es-MX" sz="900" b="1" i="0" u="none" strike="noStrike" dirty="0">
                          <a:latin typeface="Times New Roman" pitchFamily="18" charset="0"/>
                          <a:cs typeface="Times New Roman" pitchFamily="18" charset="0"/>
                        </a:rPr>
                        <a:t>A</a:t>
                      </a:r>
                    </a:p>
                  </a:txBody>
                  <a:tcPr marL="9525" marR="9525" marT="9525" marB="0" anchor="b"/>
                </a:tc>
                <a:tc>
                  <a:txBody>
                    <a:bodyPr/>
                    <a:lstStyle/>
                    <a:p>
                      <a:pPr algn="ctr" fontAlgn="b"/>
                      <a:r>
                        <a:rPr lang="es-MX" sz="900" b="1" i="0" u="none" strike="noStrike" dirty="0">
                          <a:latin typeface="Times New Roman" pitchFamily="18" charset="0"/>
                          <a:cs typeface="Times New Roman" pitchFamily="18" charset="0"/>
                        </a:rPr>
                        <a:t>3</a:t>
                      </a:r>
                    </a:p>
                  </a:txBody>
                  <a:tcPr marL="9525" marR="9525" marT="9525" marB="0" anchor="b"/>
                </a:tc>
                <a:tc>
                  <a:txBody>
                    <a:bodyPr/>
                    <a:lstStyle/>
                    <a:p>
                      <a:pPr algn="ctr" fontAlgn="b"/>
                      <a:r>
                        <a:rPr lang="es-MX" sz="900" b="1" i="0" u="none" strike="noStrike" dirty="0">
                          <a:latin typeface="Times New Roman" pitchFamily="18" charset="0"/>
                          <a:cs typeface="Times New Roman" pitchFamily="18" charset="0"/>
                        </a:rPr>
                        <a:t>1</a:t>
                      </a:r>
                    </a:p>
                  </a:txBody>
                  <a:tcPr marL="9525" marR="9525" marT="9525" marB="0" anchor="b"/>
                </a:tc>
              </a:tr>
              <a:tr h="172718">
                <a:tc>
                  <a:txBody>
                    <a:bodyPr/>
                    <a:lstStyle/>
                    <a:p>
                      <a:pPr algn="l" fontAlgn="b"/>
                      <a:r>
                        <a:rPr lang="es-MX" sz="900" b="1" u="none" strike="noStrike" dirty="0">
                          <a:latin typeface="Times New Roman" pitchFamily="18" charset="0"/>
                          <a:cs typeface="Times New Roman" pitchFamily="18" charset="0"/>
                        </a:rPr>
                        <a:t>2314411167900003     </a:t>
                      </a:r>
                      <a:endParaRPr lang="es-MX" sz="900" b="1" i="0" u="none" strike="noStrike" dirty="0">
                        <a:latin typeface="Times New Roman" pitchFamily="18" charset="0"/>
                        <a:cs typeface="Times New Roman" pitchFamily="18" charset="0"/>
                      </a:endParaRPr>
                    </a:p>
                  </a:txBody>
                  <a:tcPr marL="9525" marR="9525" marT="9525" marB="0" anchor="b"/>
                </a:tc>
                <a:tc>
                  <a:txBody>
                    <a:bodyPr/>
                    <a:lstStyle/>
                    <a:p>
                      <a:pPr algn="l" fontAlgn="b"/>
                      <a:r>
                        <a:rPr lang="es-MX" sz="900" b="1" i="0" u="none" strike="noStrike">
                          <a:latin typeface="Times New Roman" pitchFamily="18" charset="0"/>
                          <a:cs typeface="Times New Roman" pitchFamily="18" charset="0"/>
                        </a:rPr>
                        <a:t>3244</a:t>
                      </a:r>
                    </a:p>
                  </a:txBody>
                  <a:tcPr marL="9525" marR="9525" marT="9525" marB="0" anchor="b"/>
                </a:tc>
                <a:tc>
                  <a:txBody>
                    <a:bodyPr/>
                    <a:lstStyle/>
                    <a:p>
                      <a:pPr algn="ctr" fontAlgn="b"/>
                      <a:r>
                        <a:rPr lang="es-MX" sz="900" b="1" i="0" u="none" strike="noStrike" dirty="0">
                          <a:latin typeface="Times New Roman" pitchFamily="18" charset="0"/>
                          <a:cs typeface="Times New Roman" pitchFamily="18" charset="0"/>
                        </a:rPr>
                        <a:t>A</a:t>
                      </a:r>
                    </a:p>
                  </a:txBody>
                  <a:tcPr marL="9525" marR="9525" marT="9525" marB="0" anchor="b"/>
                </a:tc>
                <a:tc>
                  <a:txBody>
                    <a:bodyPr/>
                    <a:lstStyle/>
                    <a:p>
                      <a:pPr algn="ctr" fontAlgn="b"/>
                      <a:r>
                        <a:rPr lang="es-MX" sz="900" b="1" i="0" u="none" strike="noStrike">
                          <a:latin typeface="Times New Roman" pitchFamily="18" charset="0"/>
                          <a:cs typeface="Times New Roman" pitchFamily="18" charset="0"/>
                        </a:rPr>
                        <a:t>5</a:t>
                      </a:r>
                    </a:p>
                  </a:txBody>
                  <a:tcPr marL="9525" marR="9525" marT="9525" marB="0" anchor="b"/>
                </a:tc>
                <a:tc>
                  <a:txBody>
                    <a:bodyPr/>
                    <a:lstStyle/>
                    <a:p>
                      <a:pPr algn="ctr" fontAlgn="b"/>
                      <a:r>
                        <a:rPr lang="es-MX" sz="900" b="1" i="0" u="none" strike="noStrike" dirty="0">
                          <a:latin typeface="Times New Roman" pitchFamily="18" charset="0"/>
                          <a:cs typeface="Times New Roman" pitchFamily="18" charset="0"/>
                        </a:rPr>
                        <a:t>1</a:t>
                      </a:r>
                    </a:p>
                  </a:txBody>
                  <a:tcPr marL="9525" marR="9525" marT="9525" marB="0" anchor="b"/>
                </a:tc>
              </a:tr>
            </a:tbl>
          </a:graphicData>
        </a:graphic>
      </p:graphicFrame>
      <p:graphicFrame>
        <p:nvGraphicFramePr>
          <p:cNvPr id="16" name="15 Tabla"/>
          <p:cNvGraphicFramePr>
            <a:graphicFrameLocks noGrp="1"/>
          </p:cNvGraphicFramePr>
          <p:nvPr/>
        </p:nvGraphicFramePr>
        <p:xfrm>
          <a:off x="4771902" y="2916443"/>
          <a:ext cx="4061359" cy="2512695"/>
        </p:xfrm>
        <a:graphic>
          <a:graphicData uri="http://schemas.openxmlformats.org/drawingml/2006/table">
            <a:tbl>
              <a:tblPr firstRow="1" lastRow="1" bandRow="1">
                <a:tableStyleId>{10A1B5D5-9B99-4C35-A422-299274C87663}</a:tableStyleId>
              </a:tblPr>
              <a:tblGrid>
                <a:gridCol w="740673"/>
                <a:gridCol w="2536916"/>
                <a:gridCol w="783770"/>
              </a:tblGrid>
              <a:tr h="176235">
                <a:tc>
                  <a:txBody>
                    <a:bodyPr/>
                    <a:lstStyle/>
                    <a:p>
                      <a:pPr algn="ctr" fontAlgn="b"/>
                      <a:r>
                        <a:rPr lang="es-MX" sz="1600" u="none" strike="noStrike" dirty="0"/>
                        <a:t>Partida</a:t>
                      </a:r>
                      <a:endParaRPr lang="es-MX" sz="1600" b="1" i="0" u="none" strike="noStrike" dirty="0">
                        <a:latin typeface="Arial"/>
                      </a:endParaRPr>
                    </a:p>
                  </a:txBody>
                  <a:tcPr marL="9525" marR="9525" marT="9525" marB="0" anchor="b"/>
                </a:tc>
                <a:tc>
                  <a:txBody>
                    <a:bodyPr/>
                    <a:lstStyle/>
                    <a:p>
                      <a:pPr algn="ctr" fontAlgn="b"/>
                      <a:r>
                        <a:rPr lang="es-MX" sz="1600" u="none" strike="noStrike" dirty="0" smtClean="0"/>
                        <a:t>Descripción</a:t>
                      </a:r>
                      <a:endParaRPr lang="es-MX" sz="1600" b="1" i="0" u="none" strike="noStrike" dirty="0">
                        <a:latin typeface="Arial"/>
                      </a:endParaRPr>
                    </a:p>
                  </a:txBody>
                  <a:tcPr marL="9525" marR="9525" marT="9525" marB="0" anchor="b"/>
                </a:tc>
                <a:tc>
                  <a:txBody>
                    <a:bodyPr/>
                    <a:lstStyle/>
                    <a:p>
                      <a:pPr algn="ctr" fontAlgn="b"/>
                      <a:r>
                        <a:rPr lang="es-MX" sz="1600" u="none" strike="noStrike" dirty="0" smtClean="0"/>
                        <a:t>Importe</a:t>
                      </a:r>
                      <a:endParaRPr lang="es-MX" sz="1600" b="1" i="0" u="none" strike="noStrike" dirty="0">
                        <a:latin typeface="Arial"/>
                      </a:endParaRPr>
                    </a:p>
                  </a:txBody>
                  <a:tcPr marL="9525" marR="9525" marT="9525" marB="0" anchor="b"/>
                </a:tc>
              </a:tr>
              <a:tr h="176235">
                <a:tc>
                  <a:txBody>
                    <a:bodyPr/>
                    <a:lstStyle/>
                    <a:p>
                      <a:pPr algn="ctr" fontAlgn="b"/>
                      <a:r>
                        <a:rPr lang="es-MX" sz="1400" b="0" i="0" u="none" strike="noStrike" dirty="0">
                          <a:latin typeface="+mj-lt"/>
                        </a:rPr>
                        <a:t>1102</a:t>
                      </a:r>
                    </a:p>
                  </a:txBody>
                  <a:tcPr marL="9525" marR="9525" marT="9525" marB="0" anchor="b"/>
                </a:tc>
                <a:tc>
                  <a:txBody>
                    <a:bodyPr/>
                    <a:lstStyle/>
                    <a:p>
                      <a:pPr algn="l" fontAlgn="b"/>
                      <a:r>
                        <a:rPr lang="es-MX" sz="1400" b="0" i="0" u="none" strike="noStrike">
                          <a:latin typeface="+mj-lt"/>
                        </a:rPr>
                        <a:t>SUELDOS Y SALARIOS</a:t>
                      </a:r>
                    </a:p>
                  </a:txBody>
                  <a:tcPr marL="9525" marR="9525" marT="9525" marB="0" anchor="b"/>
                </a:tc>
                <a:tc>
                  <a:txBody>
                    <a:bodyPr/>
                    <a:lstStyle/>
                    <a:p>
                      <a:pPr algn="r" fontAlgn="b"/>
                      <a:r>
                        <a:rPr lang="es-MX" sz="1400" b="0" i="0" u="none" strike="noStrike">
                          <a:latin typeface="+mj-lt"/>
                        </a:rPr>
                        <a:t>3407.79</a:t>
                      </a:r>
                    </a:p>
                  </a:txBody>
                  <a:tcPr marL="9525" marR="9525" marT="9525" marB="0" anchor="b"/>
                </a:tc>
              </a:tr>
              <a:tr h="176235">
                <a:tc>
                  <a:txBody>
                    <a:bodyPr/>
                    <a:lstStyle/>
                    <a:p>
                      <a:pPr algn="ctr" fontAlgn="b"/>
                      <a:r>
                        <a:rPr lang="es-MX" sz="1400" b="0" i="0" u="none" strike="noStrike" dirty="0">
                          <a:latin typeface="+mj-lt"/>
                        </a:rPr>
                        <a:t>1306</a:t>
                      </a:r>
                    </a:p>
                  </a:txBody>
                  <a:tcPr marL="9525" marR="9525" marT="9525" marB="0" anchor="b"/>
                </a:tc>
                <a:tc>
                  <a:txBody>
                    <a:bodyPr/>
                    <a:lstStyle/>
                    <a:p>
                      <a:pPr algn="l" fontAlgn="b"/>
                      <a:r>
                        <a:rPr lang="es-MX" sz="1400" b="0" i="0" u="none" strike="noStrike">
                          <a:latin typeface="+mj-lt"/>
                        </a:rPr>
                        <a:t>QUINQUENIO DOCENTE </a:t>
                      </a:r>
                    </a:p>
                  </a:txBody>
                  <a:tcPr marL="9525" marR="9525" marT="9525" marB="0" anchor="b"/>
                </a:tc>
                <a:tc>
                  <a:txBody>
                    <a:bodyPr/>
                    <a:lstStyle/>
                    <a:p>
                      <a:pPr algn="r" fontAlgn="b"/>
                      <a:r>
                        <a:rPr lang="es-MX" sz="1400" b="0" i="0" u="none" strike="noStrike">
                          <a:latin typeface="+mj-lt"/>
                        </a:rPr>
                        <a:t>19.27</a:t>
                      </a:r>
                    </a:p>
                  </a:txBody>
                  <a:tcPr marL="9525" marR="9525" marT="9525" marB="0" anchor="b"/>
                </a:tc>
              </a:tr>
              <a:tr h="176235">
                <a:tc>
                  <a:txBody>
                    <a:bodyPr/>
                    <a:lstStyle/>
                    <a:p>
                      <a:pPr algn="ctr" fontAlgn="b"/>
                      <a:r>
                        <a:rPr lang="es-MX" sz="1400" b="0" i="0" u="none" strike="noStrike" dirty="0">
                          <a:latin typeface="+mj-lt"/>
                        </a:rPr>
                        <a:t>1307</a:t>
                      </a:r>
                    </a:p>
                  </a:txBody>
                  <a:tcPr marL="9525" marR="9525" marT="9525" marB="0" anchor="b"/>
                </a:tc>
                <a:tc>
                  <a:txBody>
                    <a:bodyPr/>
                    <a:lstStyle/>
                    <a:p>
                      <a:pPr algn="l" fontAlgn="b"/>
                      <a:r>
                        <a:rPr lang="es-MX" sz="1400" b="0" i="0" u="none" strike="noStrike" dirty="0">
                          <a:latin typeface="+mj-lt"/>
                        </a:rPr>
                        <a:t>MATERIAL DIDACTICO</a:t>
                      </a:r>
                    </a:p>
                  </a:txBody>
                  <a:tcPr marL="9525" marR="9525" marT="9525" marB="0" anchor="b"/>
                </a:tc>
                <a:tc>
                  <a:txBody>
                    <a:bodyPr/>
                    <a:lstStyle/>
                    <a:p>
                      <a:pPr algn="r" fontAlgn="b"/>
                      <a:r>
                        <a:rPr lang="es-MX" sz="1400" b="0" i="0" u="none" strike="noStrike">
                          <a:latin typeface="+mj-lt"/>
                        </a:rPr>
                        <a:t>14.14</a:t>
                      </a:r>
                    </a:p>
                  </a:txBody>
                  <a:tcPr marL="9525" marR="9525" marT="9525" marB="0" anchor="b"/>
                </a:tc>
              </a:tr>
              <a:tr h="176235">
                <a:tc>
                  <a:txBody>
                    <a:bodyPr/>
                    <a:lstStyle/>
                    <a:p>
                      <a:pPr algn="ctr" fontAlgn="b"/>
                      <a:r>
                        <a:rPr lang="es-MX" sz="1400" b="0" i="0" u="none" strike="noStrike">
                          <a:latin typeface="+mj-lt"/>
                        </a:rPr>
                        <a:t>1309</a:t>
                      </a:r>
                    </a:p>
                  </a:txBody>
                  <a:tcPr marL="9525" marR="9525" marT="9525" marB="0" anchor="b"/>
                </a:tc>
                <a:tc>
                  <a:txBody>
                    <a:bodyPr/>
                    <a:lstStyle/>
                    <a:p>
                      <a:pPr algn="l" fontAlgn="b"/>
                      <a:r>
                        <a:rPr lang="es-MX" sz="1400" b="0" i="0" u="none" strike="noStrike" dirty="0">
                          <a:latin typeface="+mj-lt"/>
                        </a:rPr>
                        <a:t>TITULACIONES</a:t>
                      </a:r>
                    </a:p>
                  </a:txBody>
                  <a:tcPr marL="9525" marR="9525" marT="9525" marB="0" anchor="b"/>
                </a:tc>
                <a:tc>
                  <a:txBody>
                    <a:bodyPr/>
                    <a:lstStyle/>
                    <a:p>
                      <a:pPr algn="r" fontAlgn="b"/>
                      <a:r>
                        <a:rPr lang="es-MX" sz="1400" b="0" i="0" u="none" strike="noStrike">
                          <a:latin typeface="+mj-lt"/>
                        </a:rPr>
                        <a:t>8.32</a:t>
                      </a:r>
                    </a:p>
                  </a:txBody>
                  <a:tcPr marL="9525" marR="9525" marT="9525" marB="0" anchor="b"/>
                </a:tc>
              </a:tr>
              <a:tr h="176235">
                <a:tc>
                  <a:txBody>
                    <a:bodyPr/>
                    <a:lstStyle/>
                    <a:p>
                      <a:pPr algn="ctr" fontAlgn="b"/>
                      <a:r>
                        <a:rPr lang="es-MX" sz="1400" b="0" i="0" u="none" strike="noStrike">
                          <a:latin typeface="+mj-lt"/>
                        </a:rPr>
                        <a:t>1311</a:t>
                      </a:r>
                    </a:p>
                  </a:txBody>
                  <a:tcPr marL="9525" marR="9525" marT="9525" marB="0" anchor="b"/>
                </a:tc>
                <a:tc>
                  <a:txBody>
                    <a:bodyPr/>
                    <a:lstStyle/>
                    <a:p>
                      <a:pPr algn="l" fontAlgn="b"/>
                      <a:r>
                        <a:rPr lang="es-MX" sz="1400" b="0" i="0" u="none" strike="noStrike" dirty="0">
                          <a:latin typeface="+mj-lt"/>
                        </a:rPr>
                        <a:t>DESPENSA</a:t>
                      </a:r>
                    </a:p>
                  </a:txBody>
                  <a:tcPr marL="9525" marR="9525" marT="9525" marB="0" anchor="b"/>
                </a:tc>
                <a:tc>
                  <a:txBody>
                    <a:bodyPr/>
                    <a:lstStyle/>
                    <a:p>
                      <a:pPr algn="r" fontAlgn="b"/>
                      <a:r>
                        <a:rPr lang="es-MX" sz="1400" b="0" i="0" u="none" strike="noStrike">
                          <a:latin typeface="+mj-lt"/>
                        </a:rPr>
                        <a:t>25.55</a:t>
                      </a:r>
                    </a:p>
                  </a:txBody>
                  <a:tcPr marL="9525" marR="9525" marT="9525" marB="0" anchor="b"/>
                </a:tc>
              </a:tr>
              <a:tr h="176235">
                <a:tc>
                  <a:txBody>
                    <a:bodyPr/>
                    <a:lstStyle/>
                    <a:p>
                      <a:pPr algn="ctr" fontAlgn="b"/>
                      <a:r>
                        <a:rPr lang="es-MX" sz="1400" b="0" i="0" u="none" strike="noStrike">
                          <a:latin typeface="+mj-lt"/>
                        </a:rPr>
                        <a:t>1314</a:t>
                      </a:r>
                    </a:p>
                  </a:txBody>
                  <a:tcPr marL="9525" marR="9525" marT="9525" marB="0" anchor="b"/>
                </a:tc>
                <a:tc>
                  <a:txBody>
                    <a:bodyPr/>
                    <a:lstStyle/>
                    <a:p>
                      <a:pPr algn="l" fontAlgn="b"/>
                      <a:r>
                        <a:rPr lang="es-MX" sz="1400" b="0" i="0" u="none" strike="noStrike" dirty="0">
                          <a:latin typeface="+mj-lt"/>
                        </a:rPr>
                        <a:t>PREVISION SOCIAL MULTIPLE</a:t>
                      </a:r>
                    </a:p>
                  </a:txBody>
                  <a:tcPr marL="9525" marR="9525" marT="9525" marB="0" anchor="b"/>
                </a:tc>
                <a:tc>
                  <a:txBody>
                    <a:bodyPr/>
                    <a:lstStyle/>
                    <a:p>
                      <a:pPr algn="r" fontAlgn="b"/>
                      <a:r>
                        <a:rPr lang="es-MX" sz="1400" b="0" i="0" u="none" strike="noStrike">
                          <a:latin typeface="+mj-lt"/>
                        </a:rPr>
                        <a:t>28.00</a:t>
                      </a:r>
                    </a:p>
                  </a:txBody>
                  <a:tcPr marL="9525" marR="9525" marT="9525" marB="0" anchor="b"/>
                </a:tc>
              </a:tr>
              <a:tr h="176235">
                <a:tc>
                  <a:txBody>
                    <a:bodyPr/>
                    <a:lstStyle/>
                    <a:p>
                      <a:pPr algn="ctr" fontAlgn="b"/>
                      <a:r>
                        <a:rPr lang="es-MX" sz="1400" b="0" i="0" u="none" strike="noStrike">
                          <a:latin typeface="+mj-lt"/>
                        </a:rPr>
                        <a:t>1320</a:t>
                      </a:r>
                    </a:p>
                  </a:txBody>
                  <a:tcPr marL="9525" marR="9525" marT="9525" marB="0" anchor="b"/>
                </a:tc>
                <a:tc>
                  <a:txBody>
                    <a:bodyPr/>
                    <a:lstStyle/>
                    <a:p>
                      <a:pPr algn="l" fontAlgn="b"/>
                      <a:r>
                        <a:rPr lang="es-MX" sz="1400" b="0" i="0" u="none" strike="noStrike" dirty="0">
                          <a:latin typeface="+mj-lt"/>
                        </a:rPr>
                        <a:t>ASIGNACION DOCENTE GENERICA</a:t>
                      </a:r>
                    </a:p>
                  </a:txBody>
                  <a:tcPr marL="9525" marR="9525" marT="9525" marB="0" anchor="b"/>
                </a:tc>
                <a:tc>
                  <a:txBody>
                    <a:bodyPr/>
                    <a:lstStyle/>
                    <a:p>
                      <a:pPr algn="r" fontAlgn="b"/>
                      <a:r>
                        <a:rPr lang="es-MX" sz="1400" b="0" i="0" u="none" strike="noStrike">
                          <a:latin typeface="+mj-lt"/>
                        </a:rPr>
                        <a:t>130.01</a:t>
                      </a:r>
                    </a:p>
                  </a:txBody>
                  <a:tcPr marL="9525" marR="9525" marT="9525" marB="0" anchor="b"/>
                </a:tc>
              </a:tr>
              <a:tr h="176235">
                <a:tc>
                  <a:txBody>
                    <a:bodyPr/>
                    <a:lstStyle/>
                    <a:p>
                      <a:pPr algn="ctr" fontAlgn="b"/>
                      <a:r>
                        <a:rPr lang="es-MX" sz="1400" b="0" i="0" u="none" strike="noStrike">
                          <a:latin typeface="+mj-lt"/>
                        </a:rPr>
                        <a:t>1336</a:t>
                      </a:r>
                    </a:p>
                  </a:txBody>
                  <a:tcPr marL="9525" marR="9525" marT="9525" marB="0" anchor="b"/>
                </a:tc>
                <a:tc>
                  <a:txBody>
                    <a:bodyPr/>
                    <a:lstStyle/>
                    <a:p>
                      <a:pPr algn="l" fontAlgn="b"/>
                      <a:r>
                        <a:rPr lang="es-MX" sz="1400" b="0" i="0" u="none" strike="noStrike" dirty="0">
                          <a:latin typeface="+mj-lt"/>
                        </a:rPr>
                        <a:t>BONO PARA PASAJES</a:t>
                      </a:r>
                    </a:p>
                  </a:txBody>
                  <a:tcPr marL="9525" marR="9525" marT="9525" marB="0" anchor="b"/>
                </a:tc>
                <a:tc>
                  <a:txBody>
                    <a:bodyPr/>
                    <a:lstStyle/>
                    <a:p>
                      <a:pPr algn="r" fontAlgn="b"/>
                      <a:r>
                        <a:rPr lang="es-MX" sz="1400" b="0" i="0" u="none" strike="noStrike">
                          <a:latin typeface="+mj-lt"/>
                        </a:rPr>
                        <a:t>50.00</a:t>
                      </a:r>
                    </a:p>
                  </a:txBody>
                  <a:tcPr marL="9525" marR="9525" marT="9525" marB="0" anchor="b"/>
                </a:tc>
              </a:tr>
              <a:tr h="176235">
                <a:tc>
                  <a:txBody>
                    <a:bodyPr/>
                    <a:lstStyle/>
                    <a:p>
                      <a:pPr algn="ctr" fontAlgn="b"/>
                      <a:r>
                        <a:rPr lang="es-MX" sz="1400" b="0" i="0" u="none" strike="noStrike">
                          <a:latin typeface="+mj-lt"/>
                        </a:rPr>
                        <a:t>1339</a:t>
                      </a:r>
                    </a:p>
                  </a:txBody>
                  <a:tcPr marL="9525" marR="9525" marT="9525" marB="0" anchor="b"/>
                </a:tc>
                <a:tc>
                  <a:txBody>
                    <a:bodyPr/>
                    <a:lstStyle/>
                    <a:p>
                      <a:pPr algn="l" fontAlgn="b"/>
                      <a:r>
                        <a:rPr lang="es-MX" sz="1400" b="0" i="0" u="none" strike="noStrike" dirty="0">
                          <a:latin typeface="+mj-lt"/>
                        </a:rPr>
                        <a:t>SERVICIOS COCURRICULARES</a:t>
                      </a:r>
                    </a:p>
                  </a:txBody>
                  <a:tcPr marL="9525" marR="9525" marT="9525" marB="0" anchor="b"/>
                </a:tc>
                <a:tc>
                  <a:txBody>
                    <a:bodyPr/>
                    <a:lstStyle/>
                    <a:p>
                      <a:pPr algn="r" fontAlgn="b"/>
                      <a:r>
                        <a:rPr lang="es-MX" sz="1400" b="0" i="0" u="none" strike="noStrike" dirty="0">
                          <a:latin typeface="+mj-lt"/>
                        </a:rPr>
                        <a:t>191.83</a:t>
                      </a:r>
                    </a:p>
                  </a:txBody>
                  <a:tcPr marL="9525" marR="9525" marT="9525" marB="0" anchor="b"/>
                </a:tc>
              </a:tr>
              <a:tr h="176235">
                <a:tc gridSpan="2">
                  <a:txBody>
                    <a:bodyPr/>
                    <a:lstStyle/>
                    <a:p>
                      <a:pPr algn="r" fontAlgn="b"/>
                      <a:r>
                        <a:rPr lang="es-MX" sz="1600" b="1" i="0" u="none" strike="noStrike" dirty="0">
                          <a:solidFill>
                            <a:schemeClr val="tx1"/>
                          </a:solidFill>
                          <a:latin typeface="+mj-lt"/>
                        </a:rPr>
                        <a:t>Percepciones</a:t>
                      </a:r>
                    </a:p>
                  </a:txBody>
                  <a:tcPr marL="9525" marR="9525" marT="9525" marB="0" anchor="b"/>
                </a:tc>
                <a:tc hMerge="1">
                  <a:txBody>
                    <a:bodyPr/>
                    <a:lstStyle/>
                    <a:p>
                      <a:endParaRPr lang="es-MX"/>
                    </a:p>
                  </a:txBody>
                  <a:tcPr/>
                </a:tc>
                <a:tc>
                  <a:txBody>
                    <a:bodyPr/>
                    <a:lstStyle/>
                    <a:p>
                      <a:pPr algn="r" fontAlgn="b"/>
                      <a:r>
                        <a:rPr lang="es-MX" sz="1600" b="1" i="0" u="none" strike="noStrike" dirty="0">
                          <a:solidFill>
                            <a:schemeClr val="tx1"/>
                          </a:solidFill>
                          <a:latin typeface="+mj-lt"/>
                        </a:rPr>
                        <a:t>3,874.91</a:t>
                      </a:r>
                    </a:p>
                  </a:txBody>
                  <a:tcPr marL="9525" marR="9525" marT="9525" marB="0" anchor="b"/>
                </a:tc>
              </a:tr>
            </a:tbl>
          </a:graphicData>
        </a:graphic>
      </p:graphicFrame>
      <p:sp>
        <p:nvSpPr>
          <p:cNvPr id="17" name="16 CuadroTexto"/>
          <p:cNvSpPr txBox="1"/>
          <p:nvPr/>
        </p:nvSpPr>
        <p:spPr>
          <a:xfrm>
            <a:off x="2159379" y="601688"/>
            <a:ext cx="3208278" cy="369332"/>
          </a:xfrm>
          <a:prstGeom prst="rect">
            <a:avLst/>
          </a:prstGeom>
          <a:noFill/>
        </p:spPr>
        <p:txBody>
          <a:bodyPr wrap="square" rtlCol="0">
            <a:spAutoFit/>
          </a:bodyPr>
          <a:lstStyle/>
          <a:p>
            <a:r>
              <a:rPr lang="es-ES" b="1" dirty="0" smtClean="0">
                <a:ln w="9000" cmpd="sng">
                  <a:solidFill>
                    <a:srgbClr val="990000"/>
                  </a:solidFill>
                  <a:prstDash val="solid"/>
                </a:ln>
                <a:solidFill>
                  <a:srgbClr val="C00000"/>
                </a:solidFill>
                <a:effectLst>
                  <a:reflection blurRad="12700" stA="28000" endPos="45000" dist="1000" dir="5400000" sy="-100000" algn="bl" rotWithShape="0"/>
                </a:effectLst>
                <a:cs typeface="+mn-cs"/>
              </a:rPr>
              <a:t>EDUCACIÓN SECUNDARIA</a:t>
            </a:r>
            <a:endParaRPr lang="es-MX" b="1" dirty="0">
              <a:ln w="9000" cmpd="sng">
                <a:solidFill>
                  <a:srgbClr val="990000"/>
                </a:solidFill>
                <a:prstDash val="solid"/>
              </a:ln>
              <a:solidFill>
                <a:srgbClr val="C00000"/>
              </a:solidFill>
              <a:effectLst>
                <a:reflection blurRad="12700" stA="28000" endPos="45000" dist="1000" dir="5400000" sy="-100000" algn="bl" rotWithShape="0"/>
              </a:effectLst>
              <a:cs typeface="+mn-cs"/>
            </a:endParaRPr>
          </a:p>
        </p:txBody>
      </p:sp>
      <p:sp>
        <p:nvSpPr>
          <p:cNvPr id="15" name="14 CuadroTexto"/>
          <p:cNvSpPr txBox="1"/>
          <p:nvPr/>
        </p:nvSpPr>
        <p:spPr>
          <a:xfrm>
            <a:off x="2238232" y="5459104"/>
            <a:ext cx="3589362" cy="646331"/>
          </a:xfrm>
          <a:prstGeom prst="rect">
            <a:avLst/>
          </a:prstGeom>
          <a:solidFill>
            <a:srgbClr val="FFFF99"/>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latin typeface="+mn-lt"/>
                <a:cs typeface="+mn-cs"/>
              </a:rPr>
              <a:t>Las Plazas no se COMPACTAN</a:t>
            </a:r>
            <a:endParaRPr lang="es-MX" b="1" dirty="0" smtClean="0">
              <a:latin typeface="+mn-lt"/>
              <a:cs typeface="+mn-cs"/>
            </a:endParaRPr>
          </a:p>
          <a:p>
            <a:pPr algn="ctr"/>
            <a:endParaRPr lang="es-ES" b="1" dirty="0">
              <a:latin typeface="+mn-lt"/>
              <a:cs typeface="+mn-cs"/>
            </a:endParaRPr>
          </a:p>
        </p:txBody>
      </p:sp>
    </p:spTree>
  </p:cSld>
  <p:clrMapOvr>
    <a:masterClrMapping/>
  </p:clrMapOvr>
  <p:transition>
    <p:blinds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1"/>
          <p:cNvSpPr txBox="1"/>
          <p:nvPr/>
        </p:nvSpPr>
        <p:spPr>
          <a:xfrm>
            <a:off x="539750" y="1163638"/>
            <a:ext cx="8161338" cy="3575050"/>
          </a:xfrm>
          <a:prstGeom prst="rect">
            <a:avLst/>
          </a:prstGeom>
          <a:noFill/>
          <a:ln>
            <a:miter lim="800000"/>
            <a:headEnd/>
            <a:tailEnd/>
          </a:ln>
        </p:spPr>
        <p:txBody>
          <a:bodyPr/>
          <a:lstStyle/>
          <a:p>
            <a:pPr>
              <a:defRPr/>
            </a:pPr>
            <a:r>
              <a:rPr lang="es-MX" sz="2000" dirty="0">
                <a:solidFill>
                  <a:srgbClr val="C00000"/>
                </a:solidFill>
                <a:cs typeface="+mn-cs"/>
              </a:rPr>
              <a:t>	</a:t>
            </a:r>
            <a:endParaRPr lang="en-US" sz="2000" dirty="0">
              <a:latin typeface="Arial" charset="0"/>
              <a:cs typeface="Arial" charset="0"/>
            </a:endParaRPr>
          </a:p>
        </p:txBody>
      </p:sp>
      <p:sp>
        <p:nvSpPr>
          <p:cNvPr id="4" name="TextBox 1"/>
          <p:cNvSpPr txBox="1"/>
          <p:nvPr/>
        </p:nvSpPr>
        <p:spPr>
          <a:xfrm>
            <a:off x="387350" y="1011238"/>
            <a:ext cx="8161338" cy="5189537"/>
          </a:xfrm>
          <a:prstGeom prst="rect">
            <a:avLst/>
          </a:prstGeom>
          <a:noFill/>
          <a:ln>
            <a:miter lim="800000"/>
            <a:headEnd/>
            <a:tailEnd/>
          </a:ln>
        </p:spPr>
        <p:txBody>
          <a:bodyPr/>
          <a:lstStyle/>
          <a:p>
            <a:pPr>
              <a:defRPr/>
            </a:pPr>
            <a:r>
              <a:rPr lang="es-MX" sz="2000" dirty="0">
                <a:solidFill>
                  <a:srgbClr val="C00000"/>
                </a:solidFill>
                <a:cs typeface="+mn-cs"/>
              </a:rPr>
              <a:t>	</a:t>
            </a:r>
            <a:endParaRPr lang="en-US" sz="2000" dirty="0">
              <a:latin typeface="Arial" charset="0"/>
              <a:cs typeface="Arial" charset="0"/>
            </a:endParaRPr>
          </a:p>
        </p:txBody>
      </p:sp>
      <p:sp>
        <p:nvSpPr>
          <p:cNvPr id="6148" name="TextBox 1"/>
          <p:cNvSpPr txBox="1">
            <a:spLocks noChangeArrowheads="1"/>
          </p:cNvSpPr>
          <p:nvPr/>
        </p:nvSpPr>
        <p:spPr bwMode="auto">
          <a:xfrm>
            <a:off x="509855" y="7576457"/>
            <a:ext cx="8034338" cy="1578655"/>
          </a:xfrm>
          <a:prstGeom prst="rect">
            <a:avLst/>
          </a:prstGeom>
          <a:noFill/>
          <a:ln w="9525">
            <a:noFill/>
            <a:miter lim="800000"/>
            <a:headEnd/>
            <a:tailEnd/>
          </a:ln>
        </p:spPr>
        <p:txBody>
          <a:bodyPr/>
          <a:lstStyle/>
          <a:p>
            <a:pPr algn="just"/>
            <a:endParaRPr lang="es-MX" sz="2400" dirty="0" smtClean="0"/>
          </a:p>
          <a:p>
            <a:pPr algn="just"/>
            <a:r>
              <a:rPr lang="es-MX" sz="2400" dirty="0" smtClean="0">
                <a:latin typeface="Calibri" pitchFamily="34" charset="0"/>
              </a:rPr>
              <a:t>Es por ello que, se ha desarrollado la </a:t>
            </a:r>
            <a:r>
              <a:rPr lang="es-ES" sz="2400" dirty="0" smtClean="0">
                <a:latin typeface="Calibri" pitchFamily="34" charset="0"/>
              </a:rPr>
              <a:t>simplificación al catálogo de Tabuladores del Sistema Estatal; reduciendo en un 89%  los registros que lo integraban; quedando 424 categorías de </a:t>
            </a:r>
            <a:r>
              <a:rPr lang="es-MX" sz="2400" dirty="0" smtClean="0">
                <a:latin typeface="Calibri" pitchFamily="34" charset="0"/>
              </a:rPr>
              <a:t>3 mil 869.</a:t>
            </a:r>
            <a:endParaRPr lang="es-MX" sz="2400" dirty="0">
              <a:latin typeface="Calibri" pitchFamily="34" charset="0"/>
            </a:endParaRPr>
          </a:p>
        </p:txBody>
      </p:sp>
      <p:sp>
        <p:nvSpPr>
          <p:cNvPr id="9" name="8 CuadroTexto"/>
          <p:cNvSpPr txBox="1">
            <a:spLocks noChangeArrowheads="1"/>
          </p:cNvSpPr>
          <p:nvPr/>
        </p:nvSpPr>
        <p:spPr bwMode="auto">
          <a:xfrm>
            <a:off x="277091" y="352713"/>
            <a:ext cx="8494769" cy="45085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defRPr/>
            </a:pP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Introducción</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5 Rectángulo"/>
          <p:cNvSpPr/>
          <p:nvPr/>
        </p:nvSpPr>
        <p:spPr>
          <a:xfrm>
            <a:off x="433448" y="976837"/>
            <a:ext cx="8140535" cy="4524315"/>
          </a:xfrm>
          <a:prstGeom prst="rect">
            <a:avLst/>
          </a:prstGeom>
        </p:spPr>
        <p:txBody>
          <a:bodyPr wrap="square">
            <a:spAutoFit/>
          </a:bodyPr>
          <a:lstStyle/>
          <a:p>
            <a:pPr algn="just"/>
            <a:r>
              <a:rPr lang="es-MX" sz="2400" dirty="0" smtClean="0">
                <a:latin typeface="Calibri" pitchFamily="34" charset="0"/>
              </a:rPr>
              <a:t>La Secretaría de Educación de Veracruz ha asumido cuidadosamente las disposiciones gubernamentales contenidas en el Plan Veracruzano de Desarrollo 2005-2010, con acciones prioritarias en la simplificación de los trámites y servicios ofrecidos al personal del sector educativo, estableciendo como programa detonador la simplificación administrativa.</a:t>
            </a:r>
          </a:p>
          <a:p>
            <a:pPr algn="just"/>
            <a:endParaRPr lang="es-MX" sz="2400" dirty="0" smtClean="0">
              <a:latin typeface="Calibri" pitchFamily="34" charset="0"/>
            </a:endParaRPr>
          </a:p>
          <a:p>
            <a:pPr algn="just"/>
            <a:r>
              <a:rPr lang="es-MX" sz="2400" dirty="0" smtClean="0">
                <a:latin typeface="Calibri" pitchFamily="34" charset="0"/>
              </a:rPr>
              <a:t>Es por ello que, se ha desarrollado una reingeniería </a:t>
            </a:r>
            <a:r>
              <a:rPr lang="es-ES" sz="2400" dirty="0" smtClean="0">
                <a:latin typeface="Calibri" pitchFamily="34" charset="0"/>
              </a:rPr>
              <a:t>al Catálogo de Tabuladores del Sistema Estatal, que consiste</a:t>
            </a:r>
            <a:r>
              <a:rPr lang="es-MX" sz="2400" dirty="0" smtClean="0">
                <a:latin typeface="Calibri" pitchFamily="34" charset="0"/>
              </a:rPr>
              <a:t> en una simplificación en los procesos administrativos, impactando directamente en la disminución de los tiempos de operación de las incidencias del personal de esta Secretaría</a:t>
            </a:r>
            <a:r>
              <a:rPr lang="es-MX" dirty="0" smtClean="0">
                <a:latin typeface="Calibri" pitchFamily="34" charset="0"/>
              </a:rPr>
              <a:t>.</a:t>
            </a:r>
            <a:r>
              <a:rPr lang="es-ES" dirty="0" smtClean="0">
                <a:latin typeface="Calibri" pitchFamily="34" charset="0"/>
              </a:rPr>
              <a:t> </a:t>
            </a:r>
            <a:r>
              <a:rPr lang="es-MX" dirty="0" smtClean="0">
                <a:latin typeface="Calibri" pitchFamily="34" charset="0"/>
              </a:rPr>
              <a:t> </a:t>
            </a:r>
            <a:endParaRPr lang="es-MX" dirty="0">
              <a:latin typeface="Calibri" pitchFamily="34" charset="0"/>
            </a:endParaRPr>
          </a:p>
        </p:txBody>
      </p:sp>
    </p:spTree>
  </p:cSld>
  <p:clrMapOvr>
    <a:masterClrMapping/>
  </p:clrMapOvr>
  <p:transition>
    <p:pull dir="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7 Grupo"/>
          <p:cNvGrpSpPr/>
          <p:nvPr/>
        </p:nvGrpSpPr>
        <p:grpSpPr>
          <a:xfrm>
            <a:off x="-1" y="0"/>
            <a:ext cx="9144001" cy="6851839"/>
            <a:chOff x="-1" y="0"/>
            <a:chExt cx="9144001" cy="6851839"/>
          </a:xfrm>
        </p:grpSpPr>
        <p:pic>
          <p:nvPicPr>
            <p:cNvPr id="2050" name="Picture 2"/>
            <p:cNvPicPr>
              <a:picLocks noChangeAspect="1" noChangeArrowheads="1"/>
            </p:cNvPicPr>
            <p:nvPr/>
          </p:nvPicPr>
          <p:blipFill>
            <a:blip r:embed="rId2" cstate="print"/>
            <a:srcRect l="12453" t="17085" r="12687" b="2439"/>
            <a:stretch>
              <a:fillRect/>
            </a:stretch>
          </p:blipFill>
          <p:spPr bwMode="auto">
            <a:xfrm>
              <a:off x="-1" y="0"/>
              <a:ext cx="9144001" cy="6851839"/>
            </a:xfrm>
            <a:prstGeom prst="rect">
              <a:avLst/>
            </a:prstGeom>
            <a:noFill/>
            <a:ln w="9525">
              <a:noFill/>
              <a:miter lim="800000"/>
              <a:headEnd/>
              <a:tailEnd/>
            </a:ln>
          </p:spPr>
        </p:pic>
        <p:sp>
          <p:nvSpPr>
            <p:cNvPr id="7" name="6 Rectángulo"/>
            <p:cNvSpPr/>
            <p:nvPr/>
          </p:nvSpPr>
          <p:spPr>
            <a:xfrm>
              <a:off x="5283200" y="1872343"/>
              <a:ext cx="391886" cy="137885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4" name="3 Elipse"/>
          <p:cNvSpPr/>
          <p:nvPr/>
        </p:nvSpPr>
        <p:spPr>
          <a:xfrm>
            <a:off x="3377870" y="1405246"/>
            <a:ext cx="1258785" cy="23684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4 Elipse"/>
          <p:cNvSpPr/>
          <p:nvPr/>
        </p:nvSpPr>
        <p:spPr>
          <a:xfrm>
            <a:off x="7082971" y="1567543"/>
            <a:ext cx="2061029" cy="239485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Flecha arriba"/>
          <p:cNvSpPr/>
          <p:nvPr/>
        </p:nvSpPr>
        <p:spPr>
          <a:xfrm>
            <a:off x="3008416" y="3523020"/>
            <a:ext cx="142505" cy="201880"/>
          </a:xfrm>
          <a:prstGeom prst="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transition spd="slow">
    <p:comb dir="ver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4 CuadroTexto"/>
          <p:cNvSpPr txBox="1">
            <a:spLocks noChangeArrowheads="1"/>
          </p:cNvSpPr>
          <p:nvPr/>
        </p:nvSpPr>
        <p:spPr bwMode="auto">
          <a:xfrm>
            <a:off x="308758" y="91458"/>
            <a:ext cx="8383980" cy="45085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defRPr/>
            </a:pP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Comparativo de plazas y percepciones entre el tabulador anterior y el nuevo</a:t>
            </a:r>
          </a:p>
        </p:txBody>
      </p:sp>
      <p:graphicFrame>
        <p:nvGraphicFramePr>
          <p:cNvPr id="6" name="5 Tabla"/>
          <p:cNvGraphicFramePr>
            <a:graphicFrameLocks noGrp="1"/>
          </p:cNvGraphicFramePr>
          <p:nvPr/>
        </p:nvGraphicFramePr>
        <p:xfrm>
          <a:off x="201881" y="3037165"/>
          <a:ext cx="4061359" cy="3122295"/>
        </p:xfrm>
        <a:graphic>
          <a:graphicData uri="http://schemas.openxmlformats.org/drawingml/2006/table">
            <a:tbl>
              <a:tblPr firstRow="1" lastRow="1" bandRow="1">
                <a:tableStyleId>{10A1B5D5-9B99-4C35-A422-299274C87663}</a:tableStyleId>
              </a:tblPr>
              <a:tblGrid>
                <a:gridCol w="740673"/>
                <a:gridCol w="2536916"/>
                <a:gridCol w="783770"/>
              </a:tblGrid>
              <a:tr h="176235">
                <a:tc>
                  <a:txBody>
                    <a:bodyPr/>
                    <a:lstStyle/>
                    <a:p>
                      <a:pPr algn="ctr" fontAlgn="b"/>
                      <a:r>
                        <a:rPr lang="es-MX" sz="1400" u="none" strike="noStrike" dirty="0">
                          <a:latin typeface="+mj-lt"/>
                        </a:rPr>
                        <a:t>Partida</a:t>
                      </a:r>
                      <a:endParaRPr lang="es-MX" sz="1400" b="1" i="0" u="none" strike="noStrike" dirty="0">
                        <a:latin typeface="+mj-lt"/>
                      </a:endParaRPr>
                    </a:p>
                  </a:txBody>
                  <a:tcPr marL="9525" marR="9525" marT="9525" marB="0" anchor="b"/>
                </a:tc>
                <a:tc>
                  <a:txBody>
                    <a:bodyPr/>
                    <a:lstStyle/>
                    <a:p>
                      <a:pPr algn="ctr" fontAlgn="b"/>
                      <a:r>
                        <a:rPr lang="es-MX" sz="1400" u="none" strike="noStrike" dirty="0" smtClean="0">
                          <a:latin typeface="+mj-lt"/>
                        </a:rPr>
                        <a:t>Descripción</a:t>
                      </a:r>
                      <a:endParaRPr lang="es-MX" sz="1400" b="1" i="0" u="none" strike="noStrike" dirty="0">
                        <a:latin typeface="+mj-lt"/>
                      </a:endParaRPr>
                    </a:p>
                  </a:txBody>
                  <a:tcPr marL="9525" marR="9525" marT="9525" marB="0" anchor="b"/>
                </a:tc>
                <a:tc>
                  <a:txBody>
                    <a:bodyPr/>
                    <a:lstStyle/>
                    <a:p>
                      <a:pPr algn="ctr" fontAlgn="b"/>
                      <a:r>
                        <a:rPr lang="es-MX" sz="1400" u="none" strike="noStrike" dirty="0" smtClean="0">
                          <a:latin typeface="+mj-lt"/>
                        </a:rPr>
                        <a:t>Importe</a:t>
                      </a:r>
                      <a:endParaRPr lang="es-MX" sz="1400" b="1" i="0" u="none" strike="noStrike" dirty="0">
                        <a:latin typeface="+mj-lt"/>
                      </a:endParaRPr>
                    </a:p>
                  </a:txBody>
                  <a:tcPr marL="9525" marR="9525" marT="9525" marB="0" anchor="b"/>
                </a:tc>
              </a:tr>
              <a:tr h="176235">
                <a:tc>
                  <a:txBody>
                    <a:bodyPr/>
                    <a:lstStyle/>
                    <a:p>
                      <a:pPr algn="ctr" fontAlgn="b"/>
                      <a:r>
                        <a:rPr lang="es-MX" sz="1400" b="0" i="0" u="none" strike="noStrike" dirty="0">
                          <a:latin typeface="+mj-lt"/>
                        </a:rPr>
                        <a:t>1102</a:t>
                      </a:r>
                    </a:p>
                  </a:txBody>
                  <a:tcPr marL="9525" marR="9525" marT="9525" marB="0" anchor="b"/>
                </a:tc>
                <a:tc>
                  <a:txBody>
                    <a:bodyPr/>
                    <a:lstStyle/>
                    <a:p>
                      <a:pPr algn="l" fontAlgn="b"/>
                      <a:r>
                        <a:rPr lang="es-MX" sz="1400" b="0" i="0" u="none" strike="noStrike" dirty="0">
                          <a:latin typeface="+mj-lt"/>
                        </a:rPr>
                        <a:t>SUELDOS Y SALARIOS</a:t>
                      </a:r>
                    </a:p>
                  </a:txBody>
                  <a:tcPr marL="9525" marR="9525" marT="9525" marB="0" anchor="b"/>
                </a:tc>
                <a:tc>
                  <a:txBody>
                    <a:bodyPr/>
                    <a:lstStyle/>
                    <a:p>
                      <a:pPr algn="r" fontAlgn="b"/>
                      <a:r>
                        <a:rPr lang="es-MX" sz="1400" b="0" i="0" u="none" strike="noStrike">
                          <a:latin typeface="+mj-lt"/>
                        </a:rPr>
                        <a:t>3,111.48</a:t>
                      </a:r>
                    </a:p>
                  </a:txBody>
                  <a:tcPr marL="9525" marR="9525" marT="9525" marB="0" anchor="b"/>
                </a:tc>
              </a:tr>
              <a:tr h="176235">
                <a:tc>
                  <a:txBody>
                    <a:bodyPr/>
                    <a:lstStyle/>
                    <a:p>
                      <a:pPr algn="ctr" fontAlgn="b"/>
                      <a:r>
                        <a:rPr lang="es-MX" sz="1400" b="0" i="0" u="none" strike="noStrike" dirty="0">
                          <a:latin typeface="+mj-lt"/>
                        </a:rPr>
                        <a:t>1301</a:t>
                      </a:r>
                    </a:p>
                  </a:txBody>
                  <a:tcPr marL="9525" marR="9525" marT="9525" marB="0" anchor="b"/>
                </a:tc>
                <a:tc>
                  <a:txBody>
                    <a:bodyPr/>
                    <a:lstStyle/>
                    <a:p>
                      <a:pPr algn="l" fontAlgn="b"/>
                      <a:r>
                        <a:rPr lang="es-MX" sz="1400" b="0" i="0" u="none" strike="noStrike" dirty="0">
                          <a:latin typeface="+mj-lt"/>
                        </a:rPr>
                        <a:t>PRIMA POR ANTIGUEDAD</a:t>
                      </a:r>
                    </a:p>
                  </a:txBody>
                  <a:tcPr marL="9525" marR="9525" marT="9525" marB="0" anchor="b"/>
                </a:tc>
                <a:tc>
                  <a:txBody>
                    <a:bodyPr/>
                    <a:lstStyle/>
                    <a:p>
                      <a:pPr algn="r" fontAlgn="b"/>
                      <a:r>
                        <a:rPr lang="es-MX" sz="1400" b="0" i="0" u="none" strike="noStrike">
                          <a:latin typeface="+mj-lt"/>
                        </a:rPr>
                        <a:t>1,555.72</a:t>
                      </a:r>
                    </a:p>
                  </a:txBody>
                  <a:tcPr marL="9525" marR="9525" marT="9525" marB="0" anchor="b"/>
                </a:tc>
              </a:tr>
              <a:tr h="176235">
                <a:tc>
                  <a:txBody>
                    <a:bodyPr/>
                    <a:lstStyle/>
                    <a:p>
                      <a:pPr algn="ctr" fontAlgn="b"/>
                      <a:r>
                        <a:rPr lang="es-MX" sz="1400" b="0" i="0" u="none" strike="noStrike">
                          <a:latin typeface="+mj-lt"/>
                        </a:rPr>
                        <a:t>1307</a:t>
                      </a:r>
                    </a:p>
                  </a:txBody>
                  <a:tcPr marL="9525" marR="9525" marT="9525" marB="0" anchor="b"/>
                </a:tc>
                <a:tc>
                  <a:txBody>
                    <a:bodyPr/>
                    <a:lstStyle/>
                    <a:p>
                      <a:pPr algn="l" fontAlgn="b"/>
                      <a:r>
                        <a:rPr lang="es-MX" sz="1400" b="0" i="0" u="none" strike="noStrike" dirty="0">
                          <a:latin typeface="+mj-lt"/>
                        </a:rPr>
                        <a:t>MATERIAL DIDACTICO</a:t>
                      </a:r>
                    </a:p>
                  </a:txBody>
                  <a:tcPr marL="9525" marR="9525" marT="9525" marB="0" anchor="b"/>
                </a:tc>
                <a:tc>
                  <a:txBody>
                    <a:bodyPr/>
                    <a:lstStyle/>
                    <a:p>
                      <a:pPr algn="r" fontAlgn="b"/>
                      <a:r>
                        <a:rPr lang="es-MX" sz="1400" b="0" i="0" u="none" strike="noStrike">
                          <a:latin typeface="+mj-lt"/>
                        </a:rPr>
                        <a:t>83.95</a:t>
                      </a:r>
                    </a:p>
                  </a:txBody>
                  <a:tcPr marL="9525" marR="9525" marT="9525" marB="0" anchor="b"/>
                </a:tc>
              </a:tr>
              <a:tr h="176235">
                <a:tc>
                  <a:txBody>
                    <a:bodyPr/>
                    <a:lstStyle/>
                    <a:p>
                      <a:pPr algn="ctr" fontAlgn="b"/>
                      <a:r>
                        <a:rPr lang="es-MX" sz="1400" b="0" i="0" u="none" strike="noStrike">
                          <a:latin typeface="+mj-lt"/>
                        </a:rPr>
                        <a:t>1311</a:t>
                      </a:r>
                    </a:p>
                  </a:txBody>
                  <a:tcPr marL="9525" marR="9525" marT="9525" marB="0" anchor="b"/>
                </a:tc>
                <a:tc>
                  <a:txBody>
                    <a:bodyPr/>
                    <a:lstStyle/>
                    <a:p>
                      <a:pPr algn="l" fontAlgn="b"/>
                      <a:r>
                        <a:rPr lang="es-MX" sz="1400" b="0" i="0" u="none" strike="noStrike" dirty="0">
                          <a:latin typeface="+mj-lt"/>
                        </a:rPr>
                        <a:t>DESPENSA</a:t>
                      </a:r>
                    </a:p>
                  </a:txBody>
                  <a:tcPr marL="9525" marR="9525" marT="9525" marB="0" anchor="b"/>
                </a:tc>
                <a:tc>
                  <a:txBody>
                    <a:bodyPr/>
                    <a:lstStyle/>
                    <a:p>
                      <a:pPr algn="r" fontAlgn="b"/>
                      <a:r>
                        <a:rPr lang="es-MX" sz="1400" b="0" i="0" u="none" strike="noStrike">
                          <a:latin typeface="+mj-lt"/>
                        </a:rPr>
                        <a:t>225.50</a:t>
                      </a:r>
                    </a:p>
                  </a:txBody>
                  <a:tcPr marL="9525" marR="9525" marT="9525" marB="0" anchor="b"/>
                </a:tc>
              </a:tr>
              <a:tr h="176235">
                <a:tc>
                  <a:txBody>
                    <a:bodyPr/>
                    <a:lstStyle/>
                    <a:p>
                      <a:pPr algn="ctr" fontAlgn="b"/>
                      <a:r>
                        <a:rPr lang="es-MX" sz="1400" b="0" i="0" u="none" strike="noStrike">
                          <a:latin typeface="+mj-lt"/>
                        </a:rPr>
                        <a:t>1331</a:t>
                      </a:r>
                    </a:p>
                  </a:txBody>
                  <a:tcPr marL="9525" marR="9525" marT="9525" marB="0" anchor="b"/>
                </a:tc>
                <a:tc>
                  <a:txBody>
                    <a:bodyPr/>
                    <a:lstStyle/>
                    <a:p>
                      <a:pPr algn="l" fontAlgn="b"/>
                      <a:r>
                        <a:rPr lang="es-MX" sz="1400" b="0" i="0" u="none" strike="noStrike" dirty="0">
                          <a:latin typeface="+mj-lt"/>
                        </a:rPr>
                        <a:t>CUOTA FIJA PARA PERSONAL ASIGNATURA</a:t>
                      </a:r>
                    </a:p>
                  </a:txBody>
                  <a:tcPr marL="9525" marR="9525" marT="9525" marB="0" anchor="b"/>
                </a:tc>
                <a:tc>
                  <a:txBody>
                    <a:bodyPr/>
                    <a:lstStyle/>
                    <a:p>
                      <a:pPr algn="r" fontAlgn="b"/>
                      <a:r>
                        <a:rPr lang="es-MX" sz="1400" b="0" i="0" u="none" strike="noStrike" dirty="0">
                          <a:latin typeface="+mj-lt"/>
                        </a:rPr>
                        <a:t>23.75</a:t>
                      </a:r>
                    </a:p>
                  </a:txBody>
                  <a:tcPr marL="9525" marR="9525" marT="9525" marB="0" anchor="b"/>
                </a:tc>
              </a:tr>
              <a:tr h="176235">
                <a:tc>
                  <a:txBody>
                    <a:bodyPr/>
                    <a:lstStyle/>
                    <a:p>
                      <a:pPr algn="ctr" fontAlgn="b"/>
                      <a:r>
                        <a:rPr lang="es-MX" sz="1400" b="0" i="0" u="none" strike="noStrike">
                          <a:latin typeface="+mj-lt"/>
                        </a:rPr>
                        <a:t>1332</a:t>
                      </a:r>
                    </a:p>
                  </a:txBody>
                  <a:tcPr marL="9525" marR="9525" marT="9525" marB="0" anchor="b"/>
                </a:tc>
                <a:tc>
                  <a:txBody>
                    <a:bodyPr/>
                    <a:lstStyle/>
                    <a:p>
                      <a:pPr algn="l" fontAlgn="b"/>
                      <a:r>
                        <a:rPr lang="es-MX" sz="1400" b="0" i="0" u="none" strike="noStrike" dirty="0">
                          <a:latin typeface="+mj-lt"/>
                        </a:rPr>
                        <a:t>COMP. POR ACTUACION Y PRODUCTIVIDAD</a:t>
                      </a:r>
                    </a:p>
                  </a:txBody>
                  <a:tcPr marL="9525" marR="9525" marT="9525" marB="0" anchor="b"/>
                </a:tc>
                <a:tc>
                  <a:txBody>
                    <a:bodyPr/>
                    <a:lstStyle/>
                    <a:p>
                      <a:pPr algn="r" fontAlgn="b"/>
                      <a:r>
                        <a:rPr lang="es-MX" sz="1400" b="0" i="0" u="none" strike="noStrike" dirty="0">
                          <a:latin typeface="+mj-lt"/>
                        </a:rPr>
                        <a:t>62.69</a:t>
                      </a:r>
                    </a:p>
                  </a:txBody>
                  <a:tcPr marL="9525" marR="9525" marT="9525" marB="0" anchor="b"/>
                </a:tc>
              </a:tr>
              <a:tr h="176235">
                <a:tc>
                  <a:txBody>
                    <a:bodyPr/>
                    <a:lstStyle/>
                    <a:p>
                      <a:pPr algn="ctr" fontAlgn="b"/>
                      <a:r>
                        <a:rPr lang="es-MX" sz="1400" b="0" i="0" u="none" strike="noStrike">
                          <a:latin typeface="+mj-lt"/>
                        </a:rPr>
                        <a:t>1336</a:t>
                      </a:r>
                    </a:p>
                  </a:txBody>
                  <a:tcPr marL="9525" marR="9525" marT="9525" marB="0" anchor="b"/>
                </a:tc>
                <a:tc>
                  <a:txBody>
                    <a:bodyPr/>
                    <a:lstStyle/>
                    <a:p>
                      <a:pPr algn="l" fontAlgn="b"/>
                      <a:r>
                        <a:rPr lang="es-MX" sz="1400" b="0" i="0" u="none" strike="noStrike" dirty="0">
                          <a:latin typeface="+mj-lt"/>
                        </a:rPr>
                        <a:t>BONO PARA PASAJES</a:t>
                      </a:r>
                    </a:p>
                  </a:txBody>
                  <a:tcPr marL="9525" marR="9525" marT="9525" marB="0" anchor="b"/>
                </a:tc>
                <a:tc>
                  <a:txBody>
                    <a:bodyPr/>
                    <a:lstStyle/>
                    <a:p>
                      <a:pPr algn="r" fontAlgn="b"/>
                      <a:r>
                        <a:rPr lang="es-MX" sz="1400" b="0" i="0" u="none" strike="noStrike">
                          <a:latin typeface="+mj-lt"/>
                        </a:rPr>
                        <a:t>50.00</a:t>
                      </a:r>
                    </a:p>
                  </a:txBody>
                  <a:tcPr marL="9525" marR="9525" marT="9525" marB="0" anchor="b"/>
                </a:tc>
              </a:tr>
              <a:tr h="176235">
                <a:tc>
                  <a:txBody>
                    <a:bodyPr/>
                    <a:lstStyle/>
                    <a:p>
                      <a:pPr algn="ctr" fontAlgn="b"/>
                      <a:r>
                        <a:rPr lang="es-MX" sz="1400" b="0" i="0" u="none" strike="noStrike">
                          <a:latin typeface="+mj-lt"/>
                        </a:rPr>
                        <a:t>1337</a:t>
                      </a:r>
                    </a:p>
                  </a:txBody>
                  <a:tcPr marL="9525" marR="9525" marT="9525" marB="0" anchor="b"/>
                </a:tc>
                <a:tc>
                  <a:txBody>
                    <a:bodyPr/>
                    <a:lstStyle/>
                    <a:p>
                      <a:pPr algn="l" fontAlgn="b"/>
                      <a:r>
                        <a:rPr lang="es-MX" sz="1400" b="0" i="0" u="none" strike="noStrike" dirty="0">
                          <a:latin typeface="+mj-lt"/>
                        </a:rPr>
                        <a:t>ESTIMULO POR PRODUCTIVIDAD</a:t>
                      </a:r>
                    </a:p>
                  </a:txBody>
                  <a:tcPr marL="9525" marR="9525" marT="9525" marB="0" anchor="b"/>
                </a:tc>
                <a:tc>
                  <a:txBody>
                    <a:bodyPr/>
                    <a:lstStyle/>
                    <a:p>
                      <a:pPr algn="r" fontAlgn="b"/>
                      <a:r>
                        <a:rPr lang="es-MX" sz="1400" b="0" i="0" u="none" strike="noStrike" dirty="0">
                          <a:latin typeface="+mj-lt"/>
                        </a:rPr>
                        <a:t>17.57</a:t>
                      </a:r>
                    </a:p>
                  </a:txBody>
                  <a:tcPr marL="9525" marR="9525" marT="9525" marB="0" anchor="b"/>
                </a:tc>
              </a:tr>
              <a:tr h="212933">
                <a:tc>
                  <a:txBody>
                    <a:bodyPr/>
                    <a:lstStyle/>
                    <a:p>
                      <a:pPr algn="ctr" fontAlgn="b"/>
                      <a:r>
                        <a:rPr lang="es-MX" sz="1400" b="0" i="0" u="none" strike="noStrike">
                          <a:latin typeface="+mj-lt"/>
                        </a:rPr>
                        <a:t>1340</a:t>
                      </a:r>
                    </a:p>
                  </a:txBody>
                  <a:tcPr marL="9525" marR="9525" marT="9525" marB="0" anchor="b"/>
                </a:tc>
                <a:tc>
                  <a:txBody>
                    <a:bodyPr/>
                    <a:lstStyle/>
                    <a:p>
                      <a:pPr algn="l" fontAlgn="b"/>
                      <a:r>
                        <a:rPr lang="es-MX" sz="1400" b="0" i="0" u="none" strike="noStrike">
                          <a:latin typeface="+mj-lt"/>
                        </a:rPr>
                        <a:t>COMP. PROVISIONAL COMPACTABLE</a:t>
                      </a:r>
                    </a:p>
                  </a:txBody>
                  <a:tcPr marL="9525" marR="9525" marT="9525" marB="0" anchor="b"/>
                </a:tc>
                <a:tc>
                  <a:txBody>
                    <a:bodyPr/>
                    <a:lstStyle/>
                    <a:p>
                      <a:pPr algn="r" fontAlgn="b"/>
                      <a:r>
                        <a:rPr lang="es-MX" sz="1400" b="0" i="0" u="none" strike="noStrike" dirty="0">
                          <a:latin typeface="+mj-lt"/>
                        </a:rPr>
                        <a:t>115.00</a:t>
                      </a:r>
                    </a:p>
                  </a:txBody>
                  <a:tcPr marL="9525" marR="9525" marT="9525" marB="0" anchor="b"/>
                </a:tc>
              </a:tr>
              <a:tr h="176235">
                <a:tc gridSpan="2">
                  <a:txBody>
                    <a:bodyPr/>
                    <a:lstStyle/>
                    <a:p>
                      <a:pPr algn="r" fontAlgn="b"/>
                      <a:r>
                        <a:rPr lang="es-MX" sz="1600" b="1" i="0" u="none" strike="noStrike" dirty="0">
                          <a:solidFill>
                            <a:schemeClr val="tx1"/>
                          </a:solidFill>
                          <a:latin typeface="+mj-lt"/>
                        </a:rPr>
                        <a:t>Percepciones</a:t>
                      </a:r>
                    </a:p>
                  </a:txBody>
                  <a:tcPr marL="9525" marR="9525" marT="9525" marB="0" anchor="b"/>
                </a:tc>
                <a:tc hMerge="1">
                  <a:txBody>
                    <a:bodyPr/>
                    <a:lstStyle/>
                    <a:p>
                      <a:endParaRPr lang="es-MX"/>
                    </a:p>
                  </a:txBody>
                  <a:tcPr/>
                </a:tc>
                <a:tc>
                  <a:txBody>
                    <a:bodyPr/>
                    <a:lstStyle/>
                    <a:p>
                      <a:pPr algn="r" fontAlgn="b"/>
                      <a:r>
                        <a:rPr lang="es-MX" sz="1600" b="1" i="0" u="none" strike="noStrike" dirty="0">
                          <a:solidFill>
                            <a:schemeClr val="tx1"/>
                          </a:solidFill>
                          <a:latin typeface="+mj-lt"/>
                        </a:rPr>
                        <a:t>5,245.66</a:t>
                      </a:r>
                    </a:p>
                  </a:txBody>
                  <a:tcPr marL="9525" marR="9525" marT="9525" marB="0" anchor="b"/>
                </a:tc>
              </a:tr>
            </a:tbl>
          </a:graphicData>
        </a:graphic>
      </p:graphicFrame>
      <p:cxnSp>
        <p:nvCxnSpPr>
          <p:cNvPr id="12" name="11 Conector recto"/>
          <p:cNvCxnSpPr/>
          <p:nvPr/>
        </p:nvCxnSpPr>
        <p:spPr>
          <a:xfrm rot="5400000">
            <a:off x="2238500" y="3307282"/>
            <a:ext cx="4702629" cy="59374"/>
          </a:xfrm>
          <a:prstGeom prst="line">
            <a:avLst/>
          </a:prstGeom>
          <a:ln w="28575">
            <a:solidFill>
              <a:srgbClr val="990000"/>
            </a:solidFill>
            <a:prstDash val="sysDash"/>
          </a:ln>
        </p:spPr>
        <p:style>
          <a:lnRef idx="1">
            <a:schemeClr val="accent2"/>
          </a:lnRef>
          <a:fillRef idx="0">
            <a:schemeClr val="accent2"/>
          </a:fillRef>
          <a:effectRef idx="0">
            <a:schemeClr val="accent2"/>
          </a:effectRef>
          <a:fontRef idx="minor">
            <a:schemeClr val="tx1"/>
          </a:fontRef>
        </p:style>
      </p:cxnSp>
      <p:sp>
        <p:nvSpPr>
          <p:cNvPr id="20" name="19 CuadroTexto"/>
          <p:cNvSpPr txBox="1"/>
          <p:nvPr/>
        </p:nvSpPr>
        <p:spPr>
          <a:xfrm>
            <a:off x="285041" y="615549"/>
            <a:ext cx="1769424" cy="369332"/>
          </a:xfrm>
          <a:prstGeom prst="rect">
            <a:avLst/>
          </a:prstGeom>
          <a:noFill/>
        </p:spPr>
        <p:txBody>
          <a:bodyPr wrap="square" rtlCol="0">
            <a:spAutoFit/>
          </a:bodyPr>
          <a:lstStyle/>
          <a:p>
            <a:r>
              <a:rPr lang="es-ES" b="1" dirty="0" smtClean="0">
                <a:latin typeface="+mj-lt"/>
              </a:rPr>
              <a:t>Situación Actual</a:t>
            </a:r>
            <a:endParaRPr lang="es-MX" b="1" dirty="0">
              <a:latin typeface="+mj-lt"/>
            </a:endParaRPr>
          </a:p>
        </p:txBody>
      </p:sp>
      <p:sp>
        <p:nvSpPr>
          <p:cNvPr id="21" name="20 CuadroTexto"/>
          <p:cNvSpPr txBox="1"/>
          <p:nvPr/>
        </p:nvSpPr>
        <p:spPr>
          <a:xfrm>
            <a:off x="4845133" y="603674"/>
            <a:ext cx="4001985" cy="369332"/>
          </a:xfrm>
          <a:prstGeom prst="rect">
            <a:avLst/>
          </a:prstGeom>
          <a:noFill/>
        </p:spPr>
        <p:txBody>
          <a:bodyPr wrap="square" rtlCol="0">
            <a:spAutoFit/>
          </a:bodyPr>
          <a:lstStyle/>
          <a:p>
            <a:r>
              <a:rPr lang="es-ES" b="1" dirty="0" smtClean="0">
                <a:latin typeface="+mj-lt"/>
              </a:rPr>
              <a:t>Situación con Nuevo Tabulador</a:t>
            </a:r>
            <a:endParaRPr lang="es-MX" b="1" dirty="0">
              <a:latin typeface="+mj-lt"/>
            </a:endParaRPr>
          </a:p>
        </p:txBody>
      </p:sp>
      <p:sp>
        <p:nvSpPr>
          <p:cNvPr id="24" name="23 CuadroTexto"/>
          <p:cNvSpPr txBox="1"/>
          <p:nvPr/>
        </p:nvSpPr>
        <p:spPr>
          <a:xfrm>
            <a:off x="235560" y="2656110"/>
            <a:ext cx="1769424" cy="369332"/>
          </a:xfrm>
          <a:prstGeom prst="rect">
            <a:avLst/>
          </a:prstGeom>
          <a:noFill/>
        </p:spPr>
        <p:txBody>
          <a:bodyPr wrap="square" rtlCol="0">
            <a:spAutoFit/>
          </a:bodyPr>
          <a:lstStyle/>
          <a:p>
            <a:r>
              <a:rPr lang="es-ES" b="1" dirty="0" smtClean="0">
                <a:latin typeface="+mj-lt"/>
              </a:rPr>
              <a:t>Percepciones</a:t>
            </a:r>
            <a:endParaRPr lang="es-MX" b="1" dirty="0">
              <a:latin typeface="+mj-lt"/>
            </a:endParaRPr>
          </a:p>
        </p:txBody>
      </p:sp>
      <p:sp>
        <p:nvSpPr>
          <p:cNvPr id="25" name="24 CuadroTexto"/>
          <p:cNvSpPr txBox="1"/>
          <p:nvPr/>
        </p:nvSpPr>
        <p:spPr>
          <a:xfrm>
            <a:off x="4888708" y="2749139"/>
            <a:ext cx="1769424" cy="369332"/>
          </a:xfrm>
          <a:prstGeom prst="rect">
            <a:avLst/>
          </a:prstGeom>
          <a:noFill/>
        </p:spPr>
        <p:txBody>
          <a:bodyPr wrap="square" rtlCol="0">
            <a:spAutoFit/>
          </a:bodyPr>
          <a:lstStyle/>
          <a:p>
            <a:r>
              <a:rPr lang="es-ES" b="1" dirty="0" smtClean="0">
                <a:latin typeface="+mj-lt"/>
              </a:rPr>
              <a:t>Percepciones</a:t>
            </a:r>
            <a:endParaRPr lang="es-MX" b="1" dirty="0">
              <a:latin typeface="+mj-lt"/>
            </a:endParaRPr>
          </a:p>
        </p:txBody>
      </p:sp>
      <p:graphicFrame>
        <p:nvGraphicFramePr>
          <p:cNvPr id="13" name="12 Tabla"/>
          <p:cNvGraphicFramePr>
            <a:graphicFrameLocks noGrp="1"/>
          </p:cNvGraphicFramePr>
          <p:nvPr/>
        </p:nvGraphicFramePr>
        <p:xfrm>
          <a:off x="91873" y="1045026"/>
          <a:ext cx="4432626" cy="1641272"/>
        </p:xfrm>
        <a:graphic>
          <a:graphicData uri="http://schemas.openxmlformats.org/drawingml/2006/table">
            <a:tbl>
              <a:tblPr firstRow="1" bandRow="1">
                <a:tableStyleId>{10A1B5D5-9B99-4C35-A422-299274C87663}</a:tableStyleId>
              </a:tblPr>
              <a:tblGrid>
                <a:gridCol w="1273789"/>
                <a:gridCol w="415637"/>
                <a:gridCol w="2743200"/>
              </a:tblGrid>
              <a:tr h="205159">
                <a:tc>
                  <a:txBody>
                    <a:bodyPr/>
                    <a:lstStyle/>
                    <a:p>
                      <a:pPr algn="l" fontAlgn="b"/>
                      <a:r>
                        <a:rPr lang="es-MX" sz="900" b="1" u="none" strike="noStrike" dirty="0">
                          <a:latin typeface="Times New Roman" pitchFamily="18" charset="0"/>
                          <a:cs typeface="Times New Roman" pitchFamily="18" charset="0"/>
                        </a:rPr>
                        <a:t>Plaza</a:t>
                      </a:r>
                      <a:endParaRPr lang="es-MX" sz="900" b="1" i="0" u="none" strike="noStrike" dirty="0">
                        <a:latin typeface="Times New Roman" pitchFamily="18" charset="0"/>
                        <a:cs typeface="Times New Roman" pitchFamily="18" charset="0"/>
                      </a:endParaRPr>
                    </a:p>
                  </a:txBody>
                  <a:tcPr marL="9525" marR="9525" marT="9525" marB="0" anchor="b"/>
                </a:tc>
                <a:tc>
                  <a:txBody>
                    <a:bodyPr/>
                    <a:lstStyle/>
                    <a:p>
                      <a:pPr algn="l" fontAlgn="b"/>
                      <a:r>
                        <a:rPr lang="es-MX" sz="900" b="1" u="none" strike="noStrike">
                          <a:latin typeface="Times New Roman" pitchFamily="18" charset="0"/>
                          <a:cs typeface="Times New Roman" pitchFamily="18" charset="0"/>
                        </a:rPr>
                        <a:t>Tab</a:t>
                      </a:r>
                      <a:endParaRPr lang="es-MX" sz="900" b="1" i="0" u="none" strike="noStrike">
                        <a:latin typeface="Times New Roman" pitchFamily="18" charset="0"/>
                        <a:cs typeface="Times New Roman" pitchFamily="18" charset="0"/>
                      </a:endParaRPr>
                    </a:p>
                  </a:txBody>
                  <a:tcPr marL="9525" marR="9525" marT="9525" marB="0" anchor="b"/>
                </a:tc>
                <a:tc>
                  <a:txBody>
                    <a:bodyPr/>
                    <a:lstStyle/>
                    <a:p>
                      <a:pPr algn="l" fontAlgn="b"/>
                      <a:r>
                        <a:rPr lang="es-MX" sz="900" b="1" u="none" strike="noStrike">
                          <a:latin typeface="Times New Roman" pitchFamily="18" charset="0"/>
                          <a:cs typeface="Times New Roman" pitchFamily="18" charset="0"/>
                        </a:rPr>
                        <a:t>Categoría</a:t>
                      </a:r>
                      <a:endParaRPr lang="es-MX" sz="900" b="1" i="0" u="none" strike="noStrike">
                        <a:latin typeface="Times New Roman" pitchFamily="18" charset="0"/>
                        <a:cs typeface="Times New Roman" pitchFamily="18" charset="0"/>
                      </a:endParaRPr>
                    </a:p>
                  </a:txBody>
                  <a:tcPr marL="9525" marR="9525" marT="9525" marB="0" anchor="b"/>
                </a:tc>
              </a:tr>
              <a:tr h="205159">
                <a:tc>
                  <a:txBody>
                    <a:bodyPr/>
                    <a:lstStyle/>
                    <a:p>
                      <a:pPr algn="l" fontAlgn="b"/>
                      <a:r>
                        <a:rPr lang="es-MX" sz="1000" b="1" i="0" u="none" strike="noStrike" dirty="0">
                          <a:latin typeface="Arial"/>
                        </a:rPr>
                        <a:t>2312500344809649</a:t>
                      </a:r>
                    </a:p>
                  </a:txBody>
                  <a:tcPr marL="9525" marR="9525" marT="9525" marB="0" anchor="b"/>
                </a:tc>
                <a:tc>
                  <a:txBody>
                    <a:bodyPr/>
                    <a:lstStyle/>
                    <a:p>
                      <a:pPr algn="r" fontAlgn="b"/>
                      <a:r>
                        <a:rPr lang="es-MX" sz="1000" b="1" i="0" u="none" strike="noStrike">
                          <a:latin typeface="Arial"/>
                        </a:rPr>
                        <a:t>3448</a:t>
                      </a:r>
                    </a:p>
                  </a:txBody>
                  <a:tcPr marL="9525" marR="9525" marT="9525" marB="0" anchor="b"/>
                </a:tc>
                <a:tc>
                  <a:txBody>
                    <a:bodyPr/>
                    <a:lstStyle/>
                    <a:p>
                      <a:pPr algn="l" fontAlgn="b"/>
                      <a:r>
                        <a:rPr lang="es-MX" sz="1000" b="1" i="0" u="none" strike="noStrike">
                          <a:latin typeface="Arial"/>
                        </a:rPr>
                        <a:t>PROFESOR DE ASIGNATURA "B" 1 HRS</a:t>
                      </a:r>
                    </a:p>
                  </a:txBody>
                  <a:tcPr marL="9525" marR="9525" marT="9525" marB="0" anchor="b"/>
                </a:tc>
              </a:tr>
              <a:tr h="205159">
                <a:tc>
                  <a:txBody>
                    <a:bodyPr/>
                    <a:lstStyle/>
                    <a:p>
                      <a:pPr algn="l" fontAlgn="b"/>
                      <a:r>
                        <a:rPr lang="es-MX" sz="1000" b="1" i="0" u="none" strike="noStrike" dirty="0">
                          <a:latin typeface="Arial"/>
                        </a:rPr>
                        <a:t>2312500344809650</a:t>
                      </a:r>
                    </a:p>
                  </a:txBody>
                  <a:tcPr marL="9525" marR="9525" marT="9525" marB="0" anchor="b"/>
                </a:tc>
                <a:tc>
                  <a:txBody>
                    <a:bodyPr/>
                    <a:lstStyle/>
                    <a:p>
                      <a:pPr algn="r" fontAlgn="b"/>
                      <a:r>
                        <a:rPr lang="es-MX" sz="1000" b="1" i="0" u="none" strike="noStrike">
                          <a:latin typeface="Arial"/>
                        </a:rPr>
                        <a:t>3448</a:t>
                      </a:r>
                    </a:p>
                  </a:txBody>
                  <a:tcPr marL="9525" marR="9525" marT="9525" marB="0" anchor="b"/>
                </a:tc>
                <a:tc>
                  <a:txBody>
                    <a:bodyPr/>
                    <a:lstStyle/>
                    <a:p>
                      <a:pPr algn="l" fontAlgn="b"/>
                      <a:r>
                        <a:rPr lang="es-MX" sz="1000" b="1" i="0" u="none" strike="noStrike">
                          <a:latin typeface="Arial"/>
                        </a:rPr>
                        <a:t>PROFESOR DE ASIGNATURA "B" 1 HRS</a:t>
                      </a:r>
                    </a:p>
                  </a:txBody>
                  <a:tcPr marL="9525" marR="9525" marT="9525" marB="0" anchor="b"/>
                </a:tc>
              </a:tr>
              <a:tr h="205159">
                <a:tc>
                  <a:txBody>
                    <a:bodyPr/>
                    <a:lstStyle/>
                    <a:p>
                      <a:pPr algn="l" fontAlgn="b"/>
                      <a:r>
                        <a:rPr lang="es-MX" sz="1000" b="1" i="0" u="none" strike="noStrike" dirty="0">
                          <a:latin typeface="Arial"/>
                        </a:rPr>
                        <a:t>2312500344909901</a:t>
                      </a:r>
                    </a:p>
                  </a:txBody>
                  <a:tcPr marL="9525" marR="9525" marT="9525" marB="0" anchor="b"/>
                </a:tc>
                <a:tc>
                  <a:txBody>
                    <a:bodyPr/>
                    <a:lstStyle/>
                    <a:p>
                      <a:pPr algn="r" fontAlgn="b"/>
                      <a:r>
                        <a:rPr lang="es-MX" sz="1000" b="1" i="0" u="none" strike="noStrike">
                          <a:latin typeface="Arial"/>
                        </a:rPr>
                        <a:t>3449</a:t>
                      </a:r>
                    </a:p>
                  </a:txBody>
                  <a:tcPr marL="9525" marR="9525" marT="9525" marB="0" anchor="b"/>
                </a:tc>
                <a:tc>
                  <a:txBody>
                    <a:bodyPr/>
                    <a:lstStyle/>
                    <a:p>
                      <a:pPr algn="l" fontAlgn="b"/>
                      <a:r>
                        <a:rPr lang="es-MX" sz="1000" b="1" i="0" u="none" strike="noStrike">
                          <a:latin typeface="Arial"/>
                        </a:rPr>
                        <a:t>PROFESOR DE ASIGNATURA "B" 2 HRS</a:t>
                      </a:r>
                    </a:p>
                  </a:txBody>
                  <a:tcPr marL="9525" marR="9525" marT="9525" marB="0" anchor="b"/>
                </a:tc>
              </a:tr>
              <a:tr h="205159">
                <a:tc>
                  <a:txBody>
                    <a:bodyPr/>
                    <a:lstStyle/>
                    <a:p>
                      <a:pPr algn="l" fontAlgn="b"/>
                      <a:r>
                        <a:rPr lang="es-MX" sz="1000" b="1" i="0" u="none" strike="noStrike" dirty="0">
                          <a:latin typeface="Arial"/>
                        </a:rPr>
                        <a:t>2312500345000714</a:t>
                      </a:r>
                    </a:p>
                  </a:txBody>
                  <a:tcPr marL="9525" marR="9525" marT="9525" marB="0" anchor="b"/>
                </a:tc>
                <a:tc>
                  <a:txBody>
                    <a:bodyPr/>
                    <a:lstStyle/>
                    <a:p>
                      <a:pPr algn="r" fontAlgn="b"/>
                      <a:r>
                        <a:rPr lang="es-MX" sz="1000" b="1" i="0" u="none" strike="noStrike">
                          <a:latin typeface="Arial"/>
                        </a:rPr>
                        <a:t>3450</a:t>
                      </a:r>
                    </a:p>
                  </a:txBody>
                  <a:tcPr marL="9525" marR="9525" marT="9525" marB="0" anchor="b"/>
                </a:tc>
                <a:tc>
                  <a:txBody>
                    <a:bodyPr/>
                    <a:lstStyle/>
                    <a:p>
                      <a:pPr algn="l" fontAlgn="b"/>
                      <a:r>
                        <a:rPr lang="es-MX" sz="1000" b="1" i="0" u="none" strike="noStrike">
                          <a:latin typeface="Arial"/>
                        </a:rPr>
                        <a:t>PROFESOR DE ASIGNATURA "B" 3 HRS</a:t>
                      </a:r>
                    </a:p>
                  </a:txBody>
                  <a:tcPr marL="9525" marR="9525" marT="9525" marB="0" anchor="b"/>
                </a:tc>
              </a:tr>
              <a:tr h="205159">
                <a:tc>
                  <a:txBody>
                    <a:bodyPr/>
                    <a:lstStyle/>
                    <a:p>
                      <a:pPr algn="l" fontAlgn="b"/>
                      <a:r>
                        <a:rPr lang="es-MX" sz="1000" b="1" i="0" u="none" strike="noStrike" dirty="0">
                          <a:latin typeface="Arial"/>
                        </a:rPr>
                        <a:t>2312500345102022</a:t>
                      </a:r>
                    </a:p>
                  </a:txBody>
                  <a:tcPr marL="9525" marR="9525" marT="9525" marB="0" anchor="b"/>
                </a:tc>
                <a:tc>
                  <a:txBody>
                    <a:bodyPr/>
                    <a:lstStyle/>
                    <a:p>
                      <a:pPr algn="r" fontAlgn="b"/>
                      <a:r>
                        <a:rPr lang="es-MX" sz="1000" b="1" i="0" u="none" strike="noStrike">
                          <a:latin typeface="Arial"/>
                        </a:rPr>
                        <a:t>3451</a:t>
                      </a:r>
                    </a:p>
                  </a:txBody>
                  <a:tcPr marL="9525" marR="9525" marT="9525" marB="0" anchor="b"/>
                </a:tc>
                <a:tc>
                  <a:txBody>
                    <a:bodyPr/>
                    <a:lstStyle/>
                    <a:p>
                      <a:pPr algn="l" fontAlgn="b"/>
                      <a:r>
                        <a:rPr lang="es-MX" sz="1000" b="1" i="0" u="none" strike="noStrike">
                          <a:latin typeface="Arial"/>
                        </a:rPr>
                        <a:t>PROFESOR DE ASIGNATURA "B" 4 HRS</a:t>
                      </a:r>
                    </a:p>
                  </a:txBody>
                  <a:tcPr marL="9525" marR="9525" marT="9525" marB="0" anchor="b"/>
                </a:tc>
              </a:tr>
              <a:tr h="205159">
                <a:tc>
                  <a:txBody>
                    <a:bodyPr/>
                    <a:lstStyle/>
                    <a:p>
                      <a:pPr algn="l" fontAlgn="b"/>
                      <a:r>
                        <a:rPr lang="es-MX" sz="1000" b="1" i="0" u="none" strike="noStrike" dirty="0">
                          <a:latin typeface="Arial"/>
                        </a:rPr>
                        <a:t>2312500345300063</a:t>
                      </a:r>
                    </a:p>
                  </a:txBody>
                  <a:tcPr marL="9525" marR="9525" marT="9525" marB="0" anchor="b"/>
                </a:tc>
                <a:tc>
                  <a:txBody>
                    <a:bodyPr/>
                    <a:lstStyle/>
                    <a:p>
                      <a:pPr algn="r" fontAlgn="b"/>
                      <a:r>
                        <a:rPr lang="es-MX" sz="1000" b="1" i="0" u="none" strike="noStrike">
                          <a:latin typeface="Arial"/>
                        </a:rPr>
                        <a:t>3453</a:t>
                      </a:r>
                    </a:p>
                  </a:txBody>
                  <a:tcPr marL="9525" marR="9525" marT="9525" marB="0" anchor="b"/>
                </a:tc>
                <a:tc>
                  <a:txBody>
                    <a:bodyPr/>
                    <a:lstStyle/>
                    <a:p>
                      <a:pPr algn="l" fontAlgn="b"/>
                      <a:r>
                        <a:rPr lang="es-MX" sz="1000" b="1" i="0" u="none" strike="noStrike">
                          <a:latin typeface="Arial"/>
                        </a:rPr>
                        <a:t>PROFESOR DE ASIGNATURA "B" 6 HRS</a:t>
                      </a:r>
                    </a:p>
                  </a:txBody>
                  <a:tcPr marL="9525" marR="9525" marT="9525" marB="0" anchor="b"/>
                </a:tc>
              </a:tr>
              <a:tr h="205159">
                <a:tc>
                  <a:txBody>
                    <a:bodyPr/>
                    <a:lstStyle/>
                    <a:p>
                      <a:pPr algn="l" fontAlgn="b"/>
                      <a:r>
                        <a:rPr lang="es-MX" sz="1000" b="1" i="0" u="none" strike="noStrike" dirty="0">
                          <a:latin typeface="Arial"/>
                        </a:rPr>
                        <a:t>2312500345302212</a:t>
                      </a:r>
                    </a:p>
                  </a:txBody>
                  <a:tcPr marL="9525" marR="9525" marT="9525" marB="0" anchor="b"/>
                </a:tc>
                <a:tc>
                  <a:txBody>
                    <a:bodyPr/>
                    <a:lstStyle/>
                    <a:p>
                      <a:pPr algn="r" fontAlgn="b"/>
                      <a:r>
                        <a:rPr lang="es-MX" sz="1000" b="1" i="0" u="none" strike="noStrike">
                          <a:latin typeface="Arial"/>
                        </a:rPr>
                        <a:t>3453</a:t>
                      </a:r>
                    </a:p>
                  </a:txBody>
                  <a:tcPr marL="9525" marR="9525" marT="9525" marB="0" anchor="b"/>
                </a:tc>
                <a:tc>
                  <a:txBody>
                    <a:bodyPr/>
                    <a:lstStyle/>
                    <a:p>
                      <a:pPr algn="l" fontAlgn="b"/>
                      <a:r>
                        <a:rPr lang="es-MX" sz="1000" b="1" i="0" u="none" strike="noStrike" dirty="0">
                          <a:latin typeface="Arial"/>
                        </a:rPr>
                        <a:t>PROFESOR DE ASIGNATURA "B" 6 HRS</a:t>
                      </a:r>
                    </a:p>
                  </a:txBody>
                  <a:tcPr marL="9525" marR="9525" marT="9525" marB="0" anchor="b"/>
                </a:tc>
              </a:tr>
            </a:tbl>
          </a:graphicData>
        </a:graphic>
      </p:graphicFrame>
      <p:graphicFrame>
        <p:nvGraphicFramePr>
          <p:cNvPr id="14" name="13 Tabla"/>
          <p:cNvGraphicFramePr>
            <a:graphicFrameLocks noGrp="1"/>
          </p:cNvGraphicFramePr>
          <p:nvPr/>
        </p:nvGraphicFramePr>
        <p:xfrm>
          <a:off x="4714504" y="1009402"/>
          <a:ext cx="4275116" cy="1656426"/>
        </p:xfrm>
        <a:graphic>
          <a:graphicData uri="http://schemas.openxmlformats.org/drawingml/2006/table">
            <a:tbl>
              <a:tblPr firstRow="1" bandRow="1">
                <a:tableStyleId>{10A1B5D5-9B99-4C35-A422-299274C87663}</a:tableStyleId>
              </a:tblPr>
              <a:tblGrid>
                <a:gridCol w="1282535"/>
                <a:gridCol w="356260"/>
                <a:gridCol w="463137"/>
                <a:gridCol w="2173184"/>
              </a:tblGrid>
              <a:tr h="196083">
                <a:tc>
                  <a:txBody>
                    <a:bodyPr/>
                    <a:lstStyle/>
                    <a:p>
                      <a:pPr algn="ctr" fontAlgn="b"/>
                      <a:r>
                        <a:rPr lang="es-MX" sz="900" b="1" u="none" strike="noStrike" dirty="0">
                          <a:latin typeface="Times New Roman" pitchFamily="18" charset="0"/>
                          <a:cs typeface="Times New Roman" pitchFamily="18" charset="0"/>
                        </a:rPr>
                        <a:t>Plaza</a:t>
                      </a:r>
                      <a:endParaRPr lang="es-MX" sz="900" b="1" i="0" u="none" strike="noStrike" dirty="0">
                        <a:latin typeface="Times New Roman" pitchFamily="18" charset="0"/>
                        <a:cs typeface="Times New Roman" pitchFamily="18" charset="0"/>
                      </a:endParaRPr>
                    </a:p>
                  </a:txBody>
                  <a:tcPr marL="9525" marR="9525" marT="9525" marB="0" anchor="b"/>
                </a:tc>
                <a:tc>
                  <a:txBody>
                    <a:bodyPr/>
                    <a:lstStyle/>
                    <a:p>
                      <a:pPr algn="l" fontAlgn="b"/>
                      <a:r>
                        <a:rPr lang="es-MX" sz="900" b="1" i="0" u="none" strike="noStrike" dirty="0" err="1" smtClean="0">
                          <a:latin typeface="Times New Roman" pitchFamily="18" charset="0"/>
                          <a:cs typeface="Times New Roman" pitchFamily="18" charset="0"/>
                        </a:rPr>
                        <a:t>Tab</a:t>
                      </a:r>
                      <a:r>
                        <a:rPr lang="es-MX" sz="900" b="1" i="0" u="none" strike="noStrike" dirty="0" smtClean="0">
                          <a:latin typeface="Times New Roman" pitchFamily="18" charset="0"/>
                          <a:cs typeface="Times New Roman" pitchFamily="18" charset="0"/>
                        </a:rPr>
                        <a:t>.</a:t>
                      </a:r>
                      <a:endParaRPr lang="es-MX" sz="900" b="1" i="0" u="none" strike="noStrike" dirty="0">
                        <a:latin typeface="Times New Roman" pitchFamily="18" charset="0"/>
                        <a:cs typeface="Times New Roman" pitchFamily="18" charset="0"/>
                      </a:endParaRPr>
                    </a:p>
                  </a:txBody>
                  <a:tcPr marL="9525" marR="9525" marT="9525" marB="0" anchor="b"/>
                </a:tc>
                <a:tc>
                  <a:txBody>
                    <a:bodyPr/>
                    <a:lstStyle/>
                    <a:p>
                      <a:pPr algn="l" fontAlgn="b"/>
                      <a:r>
                        <a:rPr lang="es-MX" sz="900" b="1" i="0" u="none" strike="noStrike" dirty="0" smtClean="0">
                          <a:latin typeface="Times New Roman" pitchFamily="18" charset="0"/>
                          <a:cs typeface="Times New Roman" pitchFamily="18" charset="0"/>
                        </a:rPr>
                        <a:t>Horas</a:t>
                      </a:r>
                      <a:endParaRPr lang="es-MX" sz="900" b="1" i="0" u="none" strike="noStrike" dirty="0">
                        <a:latin typeface="Times New Roman" pitchFamily="18" charset="0"/>
                        <a:cs typeface="Times New Roman" pitchFamily="18" charset="0"/>
                      </a:endParaRPr>
                    </a:p>
                  </a:txBody>
                  <a:tcPr marL="9525" marR="9525" marT="9525" marB="0" anchor="b"/>
                </a:tc>
                <a:tc>
                  <a:txBody>
                    <a:bodyPr/>
                    <a:lstStyle/>
                    <a:p>
                      <a:pPr algn="l" fontAlgn="b"/>
                      <a:r>
                        <a:rPr lang="es-MX" sz="900" b="1" i="0" u="none" strike="noStrike" dirty="0" smtClean="0">
                          <a:latin typeface="Times New Roman" pitchFamily="18" charset="0"/>
                          <a:cs typeface="Times New Roman" pitchFamily="18" charset="0"/>
                        </a:rPr>
                        <a:t>Categoría</a:t>
                      </a:r>
                      <a:endParaRPr lang="es-MX" sz="900" b="1" i="0" u="none" strike="noStrike" dirty="0">
                        <a:latin typeface="Times New Roman" pitchFamily="18" charset="0"/>
                        <a:cs typeface="Times New Roman" pitchFamily="18" charset="0"/>
                      </a:endParaRPr>
                    </a:p>
                  </a:txBody>
                  <a:tcPr marL="9525" marR="9525" marT="9525" marB="0" anchor="b"/>
                </a:tc>
              </a:tr>
              <a:tr h="243305">
                <a:tc>
                  <a:txBody>
                    <a:bodyPr/>
                    <a:lstStyle/>
                    <a:p>
                      <a:pPr algn="l" fontAlgn="b"/>
                      <a:r>
                        <a:rPr lang="es-MX" sz="1000" b="1" i="0" u="none" strike="noStrike" dirty="0">
                          <a:latin typeface="Arial"/>
                        </a:rPr>
                        <a:t>2312500344809649</a:t>
                      </a:r>
                    </a:p>
                  </a:txBody>
                  <a:tcPr marL="9525" marR="9525" marT="9525" marB="0" anchor="b"/>
                </a:tc>
                <a:tc>
                  <a:txBody>
                    <a:bodyPr/>
                    <a:lstStyle/>
                    <a:p>
                      <a:pPr algn="r" fontAlgn="b"/>
                      <a:r>
                        <a:rPr lang="es-MX" sz="1000" b="0" i="0" u="none" strike="noStrike" dirty="0">
                          <a:latin typeface="Arial"/>
                        </a:rPr>
                        <a:t>3448</a:t>
                      </a:r>
                    </a:p>
                  </a:txBody>
                  <a:tcPr marL="9525" marR="9525" marT="9525" marB="0" anchor="b"/>
                </a:tc>
                <a:tc>
                  <a:txBody>
                    <a:bodyPr/>
                    <a:lstStyle/>
                    <a:p>
                      <a:pPr algn="r" fontAlgn="b"/>
                      <a:r>
                        <a:rPr lang="es-MX" sz="1000" b="0" i="0" u="none" strike="noStrike" dirty="0">
                          <a:latin typeface="Arial"/>
                        </a:rPr>
                        <a:t>1</a:t>
                      </a:r>
                    </a:p>
                  </a:txBody>
                  <a:tcPr marL="9525" marR="9525" marT="9525" marB="0" anchor="b"/>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kern="1200" dirty="0" smtClean="0">
                          <a:solidFill>
                            <a:schemeClr val="dk1"/>
                          </a:solidFill>
                          <a:latin typeface="Times New Roman" pitchFamily="18" charset="0"/>
                          <a:ea typeface="+mn-ea"/>
                          <a:cs typeface="Times New Roman" pitchFamily="18" charset="0"/>
                        </a:rPr>
                        <a:t> </a:t>
                      </a:r>
                      <a:r>
                        <a:rPr lang="es-MX" sz="1000" b="1" i="0" u="none" strike="noStrike" kern="1200" dirty="0" smtClean="0">
                          <a:solidFill>
                            <a:schemeClr val="dk1"/>
                          </a:solidFill>
                          <a:latin typeface="Arial"/>
                          <a:ea typeface="+mn-ea"/>
                          <a:cs typeface="+mn-cs"/>
                        </a:rPr>
                        <a:t>PROFESOR DE ASIGNATURA "B"</a:t>
                      </a:r>
                    </a:p>
                  </a:txBody>
                  <a:tcPr marL="9525" marR="9525" marT="9525" marB="0" anchor="b"/>
                </a:tc>
              </a:tr>
              <a:tr h="196083">
                <a:tc>
                  <a:txBody>
                    <a:bodyPr/>
                    <a:lstStyle/>
                    <a:p>
                      <a:pPr algn="l" fontAlgn="b"/>
                      <a:r>
                        <a:rPr lang="es-MX" sz="1000" b="1" i="0" u="none" strike="noStrike" dirty="0">
                          <a:latin typeface="Arial"/>
                        </a:rPr>
                        <a:t>2312500344809650</a:t>
                      </a:r>
                    </a:p>
                  </a:txBody>
                  <a:tcPr marL="9525" marR="9525" marT="9525" marB="0" anchor="b"/>
                </a:tc>
                <a:tc>
                  <a:txBody>
                    <a:bodyPr/>
                    <a:lstStyle/>
                    <a:p>
                      <a:pPr algn="r" fontAlgn="b"/>
                      <a:r>
                        <a:rPr lang="es-MX" sz="1000" b="0" i="0" u="none" strike="noStrike">
                          <a:latin typeface="Arial"/>
                        </a:rPr>
                        <a:t>3448</a:t>
                      </a:r>
                    </a:p>
                  </a:txBody>
                  <a:tcPr marL="9525" marR="9525" marT="9525" marB="0" anchor="b"/>
                </a:tc>
                <a:tc>
                  <a:txBody>
                    <a:bodyPr/>
                    <a:lstStyle/>
                    <a:p>
                      <a:pPr algn="r" fontAlgn="b"/>
                      <a:r>
                        <a:rPr lang="es-MX" sz="1000" b="0" i="0" u="none" strike="noStrike" dirty="0">
                          <a:latin typeface="Arial"/>
                        </a:rPr>
                        <a:t>1</a:t>
                      </a:r>
                    </a:p>
                  </a:txBody>
                  <a:tcPr marL="9525" marR="9525" marT="9525" marB="0" anchor="b"/>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b="1" i="0" u="none" strike="noStrike" kern="1200" dirty="0" smtClean="0">
                          <a:solidFill>
                            <a:schemeClr val="dk1"/>
                          </a:solidFill>
                          <a:latin typeface="Arial"/>
                          <a:ea typeface="+mn-ea"/>
                          <a:cs typeface="+mn-cs"/>
                        </a:rPr>
                        <a:t>PROFESOR DE ASIGNATURA "B"</a:t>
                      </a:r>
                    </a:p>
                  </a:txBody>
                  <a:tcPr marL="9525" marR="9525" marT="9525" marB="0" anchor="b"/>
                </a:tc>
              </a:tr>
              <a:tr h="196083">
                <a:tc>
                  <a:txBody>
                    <a:bodyPr/>
                    <a:lstStyle/>
                    <a:p>
                      <a:pPr algn="l" fontAlgn="b"/>
                      <a:r>
                        <a:rPr lang="es-MX" sz="1000" b="1" i="0" u="none" strike="noStrike" dirty="0">
                          <a:latin typeface="Arial"/>
                        </a:rPr>
                        <a:t>2312500344909901</a:t>
                      </a:r>
                    </a:p>
                  </a:txBody>
                  <a:tcPr marL="9525" marR="9525" marT="9525" marB="0" anchor="b"/>
                </a:tc>
                <a:tc>
                  <a:txBody>
                    <a:bodyPr/>
                    <a:lstStyle/>
                    <a:p>
                      <a:pPr algn="r" fontAlgn="b"/>
                      <a:r>
                        <a:rPr lang="es-MX" sz="1000" b="0" i="0" u="none" strike="noStrike">
                          <a:latin typeface="Arial"/>
                        </a:rPr>
                        <a:t>3448</a:t>
                      </a:r>
                    </a:p>
                  </a:txBody>
                  <a:tcPr marL="9525" marR="9525" marT="9525" marB="0" anchor="b"/>
                </a:tc>
                <a:tc>
                  <a:txBody>
                    <a:bodyPr/>
                    <a:lstStyle/>
                    <a:p>
                      <a:pPr algn="r" fontAlgn="b"/>
                      <a:r>
                        <a:rPr lang="es-MX" sz="1000" b="0" i="0" u="none" strike="noStrike" dirty="0">
                          <a:latin typeface="Arial"/>
                        </a:rPr>
                        <a:t>2</a:t>
                      </a:r>
                    </a:p>
                  </a:txBody>
                  <a:tcPr marL="9525" marR="9525" marT="9525" marB="0" anchor="b"/>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b="1" i="0" u="none" strike="noStrike" kern="1200" dirty="0" smtClean="0">
                          <a:solidFill>
                            <a:schemeClr val="dk1"/>
                          </a:solidFill>
                          <a:latin typeface="Arial"/>
                          <a:ea typeface="+mn-ea"/>
                          <a:cs typeface="+mn-cs"/>
                        </a:rPr>
                        <a:t>PROFESOR DE ASIGNATURA "B"</a:t>
                      </a:r>
                    </a:p>
                  </a:txBody>
                  <a:tcPr marL="9525" marR="9525" marT="9525" marB="0" anchor="b"/>
                </a:tc>
              </a:tr>
              <a:tr h="196083">
                <a:tc>
                  <a:txBody>
                    <a:bodyPr/>
                    <a:lstStyle/>
                    <a:p>
                      <a:pPr algn="l" fontAlgn="b"/>
                      <a:r>
                        <a:rPr lang="es-MX" sz="1000" b="1" i="0" u="none" strike="noStrike" dirty="0">
                          <a:latin typeface="Arial"/>
                        </a:rPr>
                        <a:t>2312500345000714</a:t>
                      </a:r>
                    </a:p>
                  </a:txBody>
                  <a:tcPr marL="9525" marR="9525" marT="9525" marB="0" anchor="b"/>
                </a:tc>
                <a:tc>
                  <a:txBody>
                    <a:bodyPr/>
                    <a:lstStyle/>
                    <a:p>
                      <a:pPr algn="r" fontAlgn="b"/>
                      <a:r>
                        <a:rPr lang="es-MX" sz="1000" b="0" i="0" u="none" strike="noStrike">
                          <a:latin typeface="Arial"/>
                        </a:rPr>
                        <a:t>3448</a:t>
                      </a:r>
                    </a:p>
                  </a:txBody>
                  <a:tcPr marL="9525" marR="9525" marT="9525" marB="0" anchor="b"/>
                </a:tc>
                <a:tc>
                  <a:txBody>
                    <a:bodyPr/>
                    <a:lstStyle/>
                    <a:p>
                      <a:pPr algn="r" fontAlgn="b"/>
                      <a:r>
                        <a:rPr lang="es-MX" sz="1000" b="0" i="0" u="none" strike="noStrike" dirty="0">
                          <a:latin typeface="Arial"/>
                        </a:rPr>
                        <a:t>3</a:t>
                      </a:r>
                    </a:p>
                  </a:txBody>
                  <a:tcPr marL="9525" marR="9525" marT="9525" marB="0" anchor="b"/>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b="1" i="0" u="none" strike="noStrike" kern="1200" dirty="0" smtClean="0">
                          <a:solidFill>
                            <a:schemeClr val="dk1"/>
                          </a:solidFill>
                          <a:latin typeface="Arial"/>
                          <a:ea typeface="+mn-ea"/>
                          <a:cs typeface="+mn-cs"/>
                        </a:rPr>
                        <a:t>PROFESOR DE ASIGNATURA "B"</a:t>
                      </a:r>
                    </a:p>
                  </a:txBody>
                  <a:tcPr marL="9525" marR="9525" marT="9525" marB="0" anchor="b"/>
                </a:tc>
              </a:tr>
              <a:tr h="196083">
                <a:tc>
                  <a:txBody>
                    <a:bodyPr/>
                    <a:lstStyle/>
                    <a:p>
                      <a:pPr algn="l" fontAlgn="b"/>
                      <a:r>
                        <a:rPr lang="es-MX" sz="1000" b="1" i="0" u="none" strike="noStrike" dirty="0">
                          <a:latin typeface="Arial"/>
                        </a:rPr>
                        <a:t>2312500345102022</a:t>
                      </a:r>
                    </a:p>
                  </a:txBody>
                  <a:tcPr marL="9525" marR="9525" marT="9525" marB="0" anchor="b"/>
                </a:tc>
                <a:tc>
                  <a:txBody>
                    <a:bodyPr/>
                    <a:lstStyle/>
                    <a:p>
                      <a:pPr algn="r" fontAlgn="b"/>
                      <a:r>
                        <a:rPr lang="es-MX" sz="1000" b="0" i="0" u="none" strike="noStrike">
                          <a:latin typeface="Arial"/>
                        </a:rPr>
                        <a:t>3448</a:t>
                      </a:r>
                    </a:p>
                  </a:txBody>
                  <a:tcPr marL="9525" marR="9525" marT="9525" marB="0" anchor="b"/>
                </a:tc>
                <a:tc>
                  <a:txBody>
                    <a:bodyPr/>
                    <a:lstStyle/>
                    <a:p>
                      <a:pPr algn="r" fontAlgn="b"/>
                      <a:r>
                        <a:rPr lang="es-MX" sz="1000" b="0" i="0" u="none" strike="noStrike" dirty="0">
                          <a:latin typeface="Arial"/>
                        </a:rPr>
                        <a:t>4</a:t>
                      </a:r>
                    </a:p>
                  </a:txBody>
                  <a:tcPr marL="9525" marR="9525" marT="9525" marB="0" anchor="b"/>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b="1" i="0" u="none" strike="noStrike" kern="1200" dirty="0" smtClean="0">
                          <a:solidFill>
                            <a:schemeClr val="dk1"/>
                          </a:solidFill>
                          <a:latin typeface="Arial"/>
                          <a:ea typeface="+mn-ea"/>
                          <a:cs typeface="+mn-cs"/>
                        </a:rPr>
                        <a:t>PROFESOR DE ASIGNATURA "B"</a:t>
                      </a:r>
                    </a:p>
                  </a:txBody>
                  <a:tcPr marL="9525" marR="9525" marT="9525" marB="0" anchor="b"/>
                </a:tc>
              </a:tr>
              <a:tr h="196083">
                <a:tc>
                  <a:txBody>
                    <a:bodyPr/>
                    <a:lstStyle/>
                    <a:p>
                      <a:pPr algn="l" fontAlgn="b"/>
                      <a:r>
                        <a:rPr lang="es-MX" sz="1000" b="1" i="0" u="none" strike="noStrike" dirty="0">
                          <a:latin typeface="Arial"/>
                        </a:rPr>
                        <a:t>2312500345300063</a:t>
                      </a:r>
                    </a:p>
                  </a:txBody>
                  <a:tcPr marL="9525" marR="9525" marT="9525" marB="0" anchor="b"/>
                </a:tc>
                <a:tc>
                  <a:txBody>
                    <a:bodyPr/>
                    <a:lstStyle/>
                    <a:p>
                      <a:pPr algn="r" fontAlgn="b"/>
                      <a:r>
                        <a:rPr lang="es-MX" sz="1000" b="0" i="0" u="none" strike="noStrike">
                          <a:latin typeface="Arial"/>
                        </a:rPr>
                        <a:t>3448</a:t>
                      </a:r>
                    </a:p>
                  </a:txBody>
                  <a:tcPr marL="9525" marR="9525" marT="9525" marB="0" anchor="b"/>
                </a:tc>
                <a:tc>
                  <a:txBody>
                    <a:bodyPr/>
                    <a:lstStyle/>
                    <a:p>
                      <a:pPr algn="r" fontAlgn="b"/>
                      <a:r>
                        <a:rPr lang="es-MX" sz="1000" b="0" i="0" u="none" strike="noStrike" dirty="0">
                          <a:latin typeface="Arial"/>
                        </a:rPr>
                        <a:t>6</a:t>
                      </a:r>
                    </a:p>
                  </a:txBody>
                  <a:tcPr marL="9525" marR="9525" marT="9525" marB="0" anchor="b"/>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b="1" i="0" u="none" strike="noStrike" kern="1200" dirty="0" smtClean="0">
                          <a:solidFill>
                            <a:schemeClr val="dk1"/>
                          </a:solidFill>
                          <a:latin typeface="Arial"/>
                          <a:ea typeface="+mn-ea"/>
                          <a:cs typeface="+mn-cs"/>
                        </a:rPr>
                        <a:t>PROFESOR DE ASIGNATURA "B"</a:t>
                      </a:r>
                    </a:p>
                  </a:txBody>
                  <a:tcPr marL="9525" marR="9525" marT="9525" marB="0" anchor="b"/>
                </a:tc>
              </a:tr>
              <a:tr h="196083">
                <a:tc>
                  <a:txBody>
                    <a:bodyPr/>
                    <a:lstStyle/>
                    <a:p>
                      <a:pPr algn="l" fontAlgn="b"/>
                      <a:r>
                        <a:rPr lang="es-MX" sz="1000" b="1" i="0" u="none" strike="noStrike" dirty="0">
                          <a:latin typeface="Arial"/>
                        </a:rPr>
                        <a:t>2312500345302212</a:t>
                      </a:r>
                    </a:p>
                  </a:txBody>
                  <a:tcPr marL="9525" marR="9525" marT="9525" marB="0" anchor="b"/>
                </a:tc>
                <a:tc>
                  <a:txBody>
                    <a:bodyPr/>
                    <a:lstStyle/>
                    <a:p>
                      <a:pPr algn="r" fontAlgn="b"/>
                      <a:r>
                        <a:rPr lang="es-MX" sz="1000" b="0" i="0" u="none" strike="noStrike">
                          <a:latin typeface="Arial"/>
                        </a:rPr>
                        <a:t>3448</a:t>
                      </a:r>
                    </a:p>
                  </a:txBody>
                  <a:tcPr marL="9525" marR="9525" marT="9525" marB="0" anchor="b"/>
                </a:tc>
                <a:tc>
                  <a:txBody>
                    <a:bodyPr/>
                    <a:lstStyle/>
                    <a:p>
                      <a:pPr algn="r" fontAlgn="b"/>
                      <a:r>
                        <a:rPr lang="es-MX" sz="1000" b="0" i="0" u="none" strike="noStrike" dirty="0">
                          <a:latin typeface="Arial"/>
                        </a:rPr>
                        <a:t>6</a:t>
                      </a:r>
                    </a:p>
                  </a:txBody>
                  <a:tcPr marL="9525" marR="9525" marT="9525" marB="0" anchor="b"/>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b="1" i="0" u="none" strike="noStrike" kern="1200" dirty="0" smtClean="0">
                          <a:solidFill>
                            <a:schemeClr val="dk1"/>
                          </a:solidFill>
                          <a:latin typeface="Arial"/>
                          <a:ea typeface="+mn-ea"/>
                          <a:cs typeface="+mn-cs"/>
                        </a:rPr>
                        <a:t>PROFESOR DE ASIGNATURA "B"</a:t>
                      </a:r>
                    </a:p>
                  </a:txBody>
                  <a:tcPr marL="9525" marR="9525" marT="9525" marB="0" anchor="b"/>
                </a:tc>
              </a:tr>
            </a:tbl>
          </a:graphicData>
        </a:graphic>
      </p:graphicFrame>
      <p:sp>
        <p:nvSpPr>
          <p:cNvPr id="15" name="14 CuadroTexto"/>
          <p:cNvSpPr txBox="1"/>
          <p:nvPr/>
        </p:nvSpPr>
        <p:spPr>
          <a:xfrm>
            <a:off x="2705618" y="613563"/>
            <a:ext cx="2103873" cy="369332"/>
          </a:xfrm>
          <a:prstGeom prst="rect">
            <a:avLst/>
          </a:prstGeom>
          <a:noFill/>
        </p:spPr>
        <p:txBody>
          <a:bodyPr wrap="square" rtlCol="0">
            <a:spAutoFit/>
          </a:bodyPr>
          <a:lstStyle/>
          <a:p>
            <a:r>
              <a:rPr lang="es-ES" b="1" dirty="0" smtClean="0">
                <a:ln w="9000" cmpd="sng">
                  <a:solidFill>
                    <a:srgbClr val="990000"/>
                  </a:solidFill>
                  <a:prstDash val="solid"/>
                </a:ln>
                <a:solidFill>
                  <a:srgbClr val="C00000"/>
                </a:solidFill>
                <a:effectLst>
                  <a:reflection blurRad="12700" stA="28000" endPos="45000" dist="1000" dir="5400000" sy="-100000" algn="bl" rotWithShape="0"/>
                </a:effectLst>
                <a:cs typeface="+mn-cs"/>
              </a:rPr>
              <a:t>BACHILLERATO</a:t>
            </a:r>
            <a:endParaRPr lang="es-MX" b="1" dirty="0">
              <a:ln w="9000" cmpd="sng">
                <a:solidFill>
                  <a:srgbClr val="990000"/>
                </a:solidFill>
                <a:prstDash val="solid"/>
              </a:ln>
              <a:solidFill>
                <a:srgbClr val="C00000"/>
              </a:solidFill>
              <a:effectLst>
                <a:reflection blurRad="12700" stA="28000" endPos="45000" dist="1000" dir="5400000" sy="-100000" algn="bl" rotWithShape="0"/>
              </a:effectLst>
              <a:cs typeface="+mn-cs"/>
            </a:endParaRPr>
          </a:p>
        </p:txBody>
      </p:sp>
      <p:graphicFrame>
        <p:nvGraphicFramePr>
          <p:cNvPr id="18" name="17 Tabla"/>
          <p:cNvGraphicFramePr>
            <a:graphicFrameLocks noGrp="1"/>
          </p:cNvGraphicFramePr>
          <p:nvPr/>
        </p:nvGraphicFramePr>
        <p:xfrm>
          <a:off x="4688774" y="3130188"/>
          <a:ext cx="4061359" cy="3122295"/>
        </p:xfrm>
        <a:graphic>
          <a:graphicData uri="http://schemas.openxmlformats.org/drawingml/2006/table">
            <a:tbl>
              <a:tblPr firstRow="1" lastRow="1" bandRow="1">
                <a:tableStyleId>{10A1B5D5-9B99-4C35-A422-299274C87663}</a:tableStyleId>
              </a:tblPr>
              <a:tblGrid>
                <a:gridCol w="740673"/>
                <a:gridCol w="2536916"/>
                <a:gridCol w="783770"/>
              </a:tblGrid>
              <a:tr h="176235">
                <a:tc>
                  <a:txBody>
                    <a:bodyPr/>
                    <a:lstStyle/>
                    <a:p>
                      <a:pPr algn="ctr" fontAlgn="b"/>
                      <a:r>
                        <a:rPr lang="es-MX" sz="1400" u="none" strike="noStrike" dirty="0">
                          <a:latin typeface="+mj-lt"/>
                        </a:rPr>
                        <a:t>Partida</a:t>
                      </a:r>
                      <a:endParaRPr lang="es-MX" sz="1400" b="1" i="0" u="none" strike="noStrike" dirty="0">
                        <a:latin typeface="+mj-lt"/>
                      </a:endParaRPr>
                    </a:p>
                  </a:txBody>
                  <a:tcPr marL="9525" marR="9525" marT="9525" marB="0" anchor="b"/>
                </a:tc>
                <a:tc>
                  <a:txBody>
                    <a:bodyPr/>
                    <a:lstStyle/>
                    <a:p>
                      <a:pPr algn="ctr" fontAlgn="b"/>
                      <a:r>
                        <a:rPr lang="es-MX" sz="1400" u="none" strike="noStrike" dirty="0" smtClean="0">
                          <a:latin typeface="+mj-lt"/>
                        </a:rPr>
                        <a:t>Descripción</a:t>
                      </a:r>
                      <a:endParaRPr lang="es-MX" sz="1400" b="1" i="0" u="none" strike="noStrike" dirty="0">
                        <a:latin typeface="+mj-lt"/>
                      </a:endParaRPr>
                    </a:p>
                  </a:txBody>
                  <a:tcPr marL="9525" marR="9525" marT="9525" marB="0" anchor="b"/>
                </a:tc>
                <a:tc>
                  <a:txBody>
                    <a:bodyPr/>
                    <a:lstStyle/>
                    <a:p>
                      <a:pPr algn="ctr" fontAlgn="b"/>
                      <a:r>
                        <a:rPr lang="es-MX" sz="1400" u="none" strike="noStrike" dirty="0" smtClean="0">
                          <a:latin typeface="+mj-lt"/>
                        </a:rPr>
                        <a:t>Importe</a:t>
                      </a:r>
                      <a:endParaRPr lang="es-MX" sz="1400" b="1" i="0" u="none" strike="noStrike" dirty="0">
                        <a:latin typeface="+mj-lt"/>
                      </a:endParaRPr>
                    </a:p>
                  </a:txBody>
                  <a:tcPr marL="9525" marR="9525" marT="9525" marB="0" anchor="b"/>
                </a:tc>
              </a:tr>
              <a:tr h="176235">
                <a:tc>
                  <a:txBody>
                    <a:bodyPr/>
                    <a:lstStyle/>
                    <a:p>
                      <a:pPr algn="ctr" fontAlgn="b"/>
                      <a:r>
                        <a:rPr lang="es-MX" sz="1400" b="0" i="0" u="none" strike="noStrike" dirty="0">
                          <a:latin typeface="+mj-lt"/>
                        </a:rPr>
                        <a:t>1102</a:t>
                      </a:r>
                    </a:p>
                  </a:txBody>
                  <a:tcPr marL="9525" marR="9525" marT="9525" marB="0" anchor="b"/>
                </a:tc>
                <a:tc>
                  <a:txBody>
                    <a:bodyPr/>
                    <a:lstStyle/>
                    <a:p>
                      <a:pPr algn="l" fontAlgn="b"/>
                      <a:r>
                        <a:rPr lang="es-MX" sz="1400" b="0" i="0" u="none" strike="noStrike" dirty="0">
                          <a:latin typeface="+mj-lt"/>
                        </a:rPr>
                        <a:t>SUELDOS Y SALARIOS</a:t>
                      </a:r>
                    </a:p>
                  </a:txBody>
                  <a:tcPr marL="9525" marR="9525" marT="9525" marB="0" anchor="b"/>
                </a:tc>
                <a:tc>
                  <a:txBody>
                    <a:bodyPr/>
                    <a:lstStyle/>
                    <a:p>
                      <a:pPr algn="r" fontAlgn="b"/>
                      <a:r>
                        <a:rPr lang="es-MX" sz="1400" b="0" i="0" u="none" strike="noStrike">
                          <a:latin typeface="+mj-lt"/>
                        </a:rPr>
                        <a:t>3,111.48</a:t>
                      </a:r>
                    </a:p>
                  </a:txBody>
                  <a:tcPr marL="9525" marR="9525" marT="9525" marB="0" anchor="b"/>
                </a:tc>
              </a:tr>
              <a:tr h="176235">
                <a:tc>
                  <a:txBody>
                    <a:bodyPr/>
                    <a:lstStyle/>
                    <a:p>
                      <a:pPr algn="ctr" fontAlgn="b"/>
                      <a:r>
                        <a:rPr lang="es-MX" sz="1400" b="0" i="0" u="none" strike="noStrike" dirty="0">
                          <a:latin typeface="+mj-lt"/>
                        </a:rPr>
                        <a:t>1301</a:t>
                      </a:r>
                    </a:p>
                  </a:txBody>
                  <a:tcPr marL="9525" marR="9525" marT="9525" marB="0" anchor="b"/>
                </a:tc>
                <a:tc>
                  <a:txBody>
                    <a:bodyPr/>
                    <a:lstStyle/>
                    <a:p>
                      <a:pPr algn="l" fontAlgn="b"/>
                      <a:r>
                        <a:rPr lang="es-MX" sz="1400" b="0" i="0" u="none" strike="noStrike" dirty="0">
                          <a:latin typeface="+mj-lt"/>
                        </a:rPr>
                        <a:t>PRIMA POR ANTIGUEDAD</a:t>
                      </a:r>
                    </a:p>
                  </a:txBody>
                  <a:tcPr marL="9525" marR="9525" marT="9525" marB="0" anchor="b"/>
                </a:tc>
                <a:tc>
                  <a:txBody>
                    <a:bodyPr/>
                    <a:lstStyle/>
                    <a:p>
                      <a:pPr algn="r" fontAlgn="b"/>
                      <a:r>
                        <a:rPr lang="es-MX" sz="1400" b="0" i="0" u="none" strike="noStrike">
                          <a:latin typeface="+mj-lt"/>
                        </a:rPr>
                        <a:t>1,555.72</a:t>
                      </a:r>
                    </a:p>
                  </a:txBody>
                  <a:tcPr marL="9525" marR="9525" marT="9525" marB="0" anchor="b"/>
                </a:tc>
              </a:tr>
              <a:tr h="176235">
                <a:tc>
                  <a:txBody>
                    <a:bodyPr/>
                    <a:lstStyle/>
                    <a:p>
                      <a:pPr algn="ctr" fontAlgn="b"/>
                      <a:r>
                        <a:rPr lang="es-MX" sz="1400" b="0" i="0" u="none" strike="noStrike">
                          <a:latin typeface="+mj-lt"/>
                        </a:rPr>
                        <a:t>1307</a:t>
                      </a:r>
                    </a:p>
                  </a:txBody>
                  <a:tcPr marL="9525" marR="9525" marT="9525" marB="0" anchor="b"/>
                </a:tc>
                <a:tc>
                  <a:txBody>
                    <a:bodyPr/>
                    <a:lstStyle/>
                    <a:p>
                      <a:pPr algn="l" fontAlgn="b"/>
                      <a:r>
                        <a:rPr lang="es-MX" sz="1400" b="0" i="0" u="none" strike="noStrike" dirty="0">
                          <a:latin typeface="+mj-lt"/>
                        </a:rPr>
                        <a:t>MATERIAL DIDACTICO</a:t>
                      </a:r>
                    </a:p>
                  </a:txBody>
                  <a:tcPr marL="9525" marR="9525" marT="9525" marB="0" anchor="b"/>
                </a:tc>
                <a:tc>
                  <a:txBody>
                    <a:bodyPr/>
                    <a:lstStyle/>
                    <a:p>
                      <a:pPr algn="r" fontAlgn="b"/>
                      <a:r>
                        <a:rPr lang="es-MX" sz="1400" b="0" i="0" u="none" strike="noStrike">
                          <a:latin typeface="+mj-lt"/>
                        </a:rPr>
                        <a:t>83.95</a:t>
                      </a:r>
                    </a:p>
                  </a:txBody>
                  <a:tcPr marL="9525" marR="9525" marT="9525" marB="0" anchor="b"/>
                </a:tc>
              </a:tr>
              <a:tr h="176235">
                <a:tc>
                  <a:txBody>
                    <a:bodyPr/>
                    <a:lstStyle/>
                    <a:p>
                      <a:pPr algn="ctr" fontAlgn="b"/>
                      <a:r>
                        <a:rPr lang="es-MX" sz="1400" b="0" i="0" u="none" strike="noStrike">
                          <a:latin typeface="+mj-lt"/>
                        </a:rPr>
                        <a:t>1311</a:t>
                      </a:r>
                    </a:p>
                  </a:txBody>
                  <a:tcPr marL="9525" marR="9525" marT="9525" marB="0" anchor="b"/>
                </a:tc>
                <a:tc>
                  <a:txBody>
                    <a:bodyPr/>
                    <a:lstStyle/>
                    <a:p>
                      <a:pPr algn="l" fontAlgn="b"/>
                      <a:r>
                        <a:rPr lang="es-MX" sz="1400" b="0" i="0" u="none" strike="noStrike" dirty="0">
                          <a:latin typeface="+mj-lt"/>
                        </a:rPr>
                        <a:t>DESPENSA</a:t>
                      </a:r>
                    </a:p>
                  </a:txBody>
                  <a:tcPr marL="9525" marR="9525" marT="9525" marB="0" anchor="b"/>
                </a:tc>
                <a:tc>
                  <a:txBody>
                    <a:bodyPr/>
                    <a:lstStyle/>
                    <a:p>
                      <a:pPr algn="r" fontAlgn="b"/>
                      <a:r>
                        <a:rPr lang="es-MX" sz="1400" b="0" i="0" u="none" strike="noStrike">
                          <a:latin typeface="+mj-lt"/>
                        </a:rPr>
                        <a:t>225.50</a:t>
                      </a:r>
                    </a:p>
                  </a:txBody>
                  <a:tcPr marL="9525" marR="9525" marT="9525" marB="0" anchor="b"/>
                </a:tc>
              </a:tr>
              <a:tr h="176235">
                <a:tc>
                  <a:txBody>
                    <a:bodyPr/>
                    <a:lstStyle/>
                    <a:p>
                      <a:pPr algn="ctr" fontAlgn="b"/>
                      <a:r>
                        <a:rPr lang="es-MX" sz="1400" b="0" i="0" u="none" strike="noStrike">
                          <a:latin typeface="+mj-lt"/>
                        </a:rPr>
                        <a:t>1331</a:t>
                      </a:r>
                    </a:p>
                  </a:txBody>
                  <a:tcPr marL="9525" marR="9525" marT="9525" marB="0" anchor="b"/>
                </a:tc>
                <a:tc>
                  <a:txBody>
                    <a:bodyPr/>
                    <a:lstStyle/>
                    <a:p>
                      <a:pPr algn="l" fontAlgn="b"/>
                      <a:r>
                        <a:rPr lang="es-MX" sz="1400" b="0" i="0" u="none" strike="noStrike" dirty="0">
                          <a:latin typeface="+mj-lt"/>
                        </a:rPr>
                        <a:t>CUOTA FIJA PARA PERSONAL ASIGNATURA</a:t>
                      </a:r>
                    </a:p>
                  </a:txBody>
                  <a:tcPr marL="9525" marR="9525" marT="9525" marB="0" anchor="b"/>
                </a:tc>
                <a:tc>
                  <a:txBody>
                    <a:bodyPr/>
                    <a:lstStyle/>
                    <a:p>
                      <a:pPr algn="r" fontAlgn="b"/>
                      <a:r>
                        <a:rPr lang="es-MX" sz="1400" b="0" i="0" u="none" strike="noStrike" dirty="0">
                          <a:latin typeface="+mj-lt"/>
                        </a:rPr>
                        <a:t>23.75</a:t>
                      </a:r>
                    </a:p>
                  </a:txBody>
                  <a:tcPr marL="9525" marR="9525" marT="9525" marB="0" anchor="b"/>
                </a:tc>
              </a:tr>
              <a:tr h="176235">
                <a:tc>
                  <a:txBody>
                    <a:bodyPr/>
                    <a:lstStyle/>
                    <a:p>
                      <a:pPr algn="ctr" fontAlgn="b"/>
                      <a:r>
                        <a:rPr lang="es-MX" sz="1400" b="0" i="0" u="none" strike="noStrike">
                          <a:latin typeface="+mj-lt"/>
                        </a:rPr>
                        <a:t>1332</a:t>
                      </a:r>
                    </a:p>
                  </a:txBody>
                  <a:tcPr marL="9525" marR="9525" marT="9525" marB="0" anchor="b"/>
                </a:tc>
                <a:tc>
                  <a:txBody>
                    <a:bodyPr/>
                    <a:lstStyle/>
                    <a:p>
                      <a:pPr algn="l" fontAlgn="b"/>
                      <a:r>
                        <a:rPr lang="es-MX" sz="1400" b="0" i="0" u="none" strike="noStrike" dirty="0">
                          <a:latin typeface="+mj-lt"/>
                        </a:rPr>
                        <a:t>COMP. POR ACTUACION Y PRODUCTIVIDAD</a:t>
                      </a:r>
                    </a:p>
                  </a:txBody>
                  <a:tcPr marL="9525" marR="9525" marT="9525" marB="0" anchor="b"/>
                </a:tc>
                <a:tc>
                  <a:txBody>
                    <a:bodyPr/>
                    <a:lstStyle/>
                    <a:p>
                      <a:pPr algn="r" fontAlgn="b"/>
                      <a:r>
                        <a:rPr lang="es-MX" sz="1400" b="0" i="0" u="none" strike="noStrike" dirty="0">
                          <a:latin typeface="+mj-lt"/>
                        </a:rPr>
                        <a:t>62.69</a:t>
                      </a:r>
                    </a:p>
                  </a:txBody>
                  <a:tcPr marL="9525" marR="9525" marT="9525" marB="0" anchor="b"/>
                </a:tc>
              </a:tr>
              <a:tr h="176235">
                <a:tc>
                  <a:txBody>
                    <a:bodyPr/>
                    <a:lstStyle/>
                    <a:p>
                      <a:pPr algn="ctr" fontAlgn="b"/>
                      <a:r>
                        <a:rPr lang="es-MX" sz="1400" b="0" i="0" u="none" strike="noStrike">
                          <a:latin typeface="+mj-lt"/>
                        </a:rPr>
                        <a:t>1336</a:t>
                      </a:r>
                    </a:p>
                  </a:txBody>
                  <a:tcPr marL="9525" marR="9525" marT="9525" marB="0" anchor="b"/>
                </a:tc>
                <a:tc>
                  <a:txBody>
                    <a:bodyPr/>
                    <a:lstStyle/>
                    <a:p>
                      <a:pPr algn="l" fontAlgn="b"/>
                      <a:r>
                        <a:rPr lang="es-MX" sz="1400" b="0" i="0" u="none" strike="noStrike" dirty="0">
                          <a:latin typeface="+mj-lt"/>
                        </a:rPr>
                        <a:t>BONO PARA PASAJES</a:t>
                      </a:r>
                    </a:p>
                  </a:txBody>
                  <a:tcPr marL="9525" marR="9525" marT="9525" marB="0" anchor="b"/>
                </a:tc>
                <a:tc>
                  <a:txBody>
                    <a:bodyPr/>
                    <a:lstStyle/>
                    <a:p>
                      <a:pPr algn="r" fontAlgn="b"/>
                      <a:r>
                        <a:rPr lang="es-MX" sz="1400" b="0" i="0" u="none" strike="noStrike">
                          <a:latin typeface="+mj-lt"/>
                        </a:rPr>
                        <a:t>50.00</a:t>
                      </a:r>
                    </a:p>
                  </a:txBody>
                  <a:tcPr marL="9525" marR="9525" marT="9525" marB="0" anchor="b"/>
                </a:tc>
              </a:tr>
              <a:tr h="176235">
                <a:tc>
                  <a:txBody>
                    <a:bodyPr/>
                    <a:lstStyle/>
                    <a:p>
                      <a:pPr algn="ctr" fontAlgn="b"/>
                      <a:r>
                        <a:rPr lang="es-MX" sz="1400" b="0" i="0" u="none" strike="noStrike">
                          <a:latin typeface="+mj-lt"/>
                        </a:rPr>
                        <a:t>1337</a:t>
                      </a:r>
                    </a:p>
                  </a:txBody>
                  <a:tcPr marL="9525" marR="9525" marT="9525" marB="0" anchor="b"/>
                </a:tc>
                <a:tc>
                  <a:txBody>
                    <a:bodyPr/>
                    <a:lstStyle/>
                    <a:p>
                      <a:pPr algn="l" fontAlgn="b"/>
                      <a:r>
                        <a:rPr lang="es-MX" sz="1400" b="0" i="0" u="none" strike="noStrike" dirty="0">
                          <a:latin typeface="+mj-lt"/>
                        </a:rPr>
                        <a:t>ESTIMULO POR PRODUCTIVIDAD</a:t>
                      </a:r>
                    </a:p>
                  </a:txBody>
                  <a:tcPr marL="9525" marR="9525" marT="9525" marB="0" anchor="b"/>
                </a:tc>
                <a:tc>
                  <a:txBody>
                    <a:bodyPr/>
                    <a:lstStyle/>
                    <a:p>
                      <a:pPr algn="r" fontAlgn="b"/>
                      <a:r>
                        <a:rPr lang="es-MX" sz="1400" b="0" i="0" u="none" strike="noStrike" dirty="0">
                          <a:latin typeface="+mj-lt"/>
                        </a:rPr>
                        <a:t>17.57</a:t>
                      </a:r>
                    </a:p>
                  </a:txBody>
                  <a:tcPr marL="9525" marR="9525" marT="9525" marB="0" anchor="b"/>
                </a:tc>
              </a:tr>
              <a:tr h="212933">
                <a:tc>
                  <a:txBody>
                    <a:bodyPr/>
                    <a:lstStyle/>
                    <a:p>
                      <a:pPr algn="ctr" fontAlgn="b"/>
                      <a:r>
                        <a:rPr lang="es-MX" sz="1400" b="0" i="0" u="none" strike="noStrike">
                          <a:latin typeface="+mj-lt"/>
                        </a:rPr>
                        <a:t>1340</a:t>
                      </a:r>
                    </a:p>
                  </a:txBody>
                  <a:tcPr marL="9525" marR="9525" marT="9525" marB="0" anchor="b"/>
                </a:tc>
                <a:tc>
                  <a:txBody>
                    <a:bodyPr/>
                    <a:lstStyle/>
                    <a:p>
                      <a:pPr algn="l" fontAlgn="b"/>
                      <a:r>
                        <a:rPr lang="es-MX" sz="1400" b="0" i="0" u="none" strike="noStrike" dirty="0">
                          <a:latin typeface="+mj-lt"/>
                        </a:rPr>
                        <a:t>COMP. PROVISIONAL COMPACTABLE</a:t>
                      </a:r>
                    </a:p>
                  </a:txBody>
                  <a:tcPr marL="9525" marR="9525" marT="9525" marB="0" anchor="b"/>
                </a:tc>
                <a:tc>
                  <a:txBody>
                    <a:bodyPr/>
                    <a:lstStyle/>
                    <a:p>
                      <a:pPr algn="r" fontAlgn="b"/>
                      <a:r>
                        <a:rPr lang="es-MX" sz="1400" b="0" i="0" u="none" strike="noStrike" dirty="0">
                          <a:latin typeface="+mj-lt"/>
                        </a:rPr>
                        <a:t>115.00</a:t>
                      </a:r>
                    </a:p>
                  </a:txBody>
                  <a:tcPr marL="9525" marR="9525" marT="9525" marB="0" anchor="b"/>
                </a:tc>
              </a:tr>
              <a:tr h="176235">
                <a:tc gridSpan="2">
                  <a:txBody>
                    <a:bodyPr/>
                    <a:lstStyle/>
                    <a:p>
                      <a:pPr algn="r" fontAlgn="b"/>
                      <a:r>
                        <a:rPr lang="es-MX" sz="1600" b="1" i="0" u="none" strike="noStrike" dirty="0">
                          <a:solidFill>
                            <a:schemeClr val="tx1"/>
                          </a:solidFill>
                          <a:latin typeface="+mj-lt"/>
                        </a:rPr>
                        <a:t>Percepciones</a:t>
                      </a:r>
                    </a:p>
                  </a:txBody>
                  <a:tcPr marL="9525" marR="9525" marT="9525" marB="0" anchor="b"/>
                </a:tc>
                <a:tc hMerge="1">
                  <a:txBody>
                    <a:bodyPr/>
                    <a:lstStyle/>
                    <a:p>
                      <a:endParaRPr lang="es-MX"/>
                    </a:p>
                  </a:txBody>
                  <a:tcPr/>
                </a:tc>
                <a:tc>
                  <a:txBody>
                    <a:bodyPr/>
                    <a:lstStyle/>
                    <a:p>
                      <a:pPr algn="r" fontAlgn="b"/>
                      <a:r>
                        <a:rPr lang="es-MX" sz="1600" b="1" i="0" u="none" strike="noStrike" dirty="0">
                          <a:solidFill>
                            <a:schemeClr val="tx1"/>
                          </a:solidFill>
                          <a:latin typeface="+mj-lt"/>
                        </a:rPr>
                        <a:t>5,245.66</a:t>
                      </a:r>
                    </a:p>
                  </a:txBody>
                  <a:tcPr marL="9525" marR="9525" marT="9525" marB="0" anchor="b"/>
                </a:tc>
              </a:tr>
            </a:tbl>
          </a:graphicData>
        </a:graphic>
      </p:graphicFrame>
      <p:sp>
        <p:nvSpPr>
          <p:cNvPr id="16" name="15 CuadroTexto"/>
          <p:cNvSpPr txBox="1"/>
          <p:nvPr/>
        </p:nvSpPr>
        <p:spPr>
          <a:xfrm>
            <a:off x="2238232" y="6191098"/>
            <a:ext cx="3589362" cy="646331"/>
          </a:xfrm>
          <a:prstGeom prst="rect">
            <a:avLst/>
          </a:prstGeom>
          <a:solidFill>
            <a:srgbClr val="FFFF99"/>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latin typeface="+mn-lt"/>
                <a:cs typeface="+mn-cs"/>
              </a:rPr>
              <a:t>Las Plazas no se COMPACTAN</a:t>
            </a:r>
            <a:endParaRPr lang="es-MX" b="1" dirty="0" smtClean="0">
              <a:solidFill>
                <a:schemeClr val="tx1"/>
              </a:solidFill>
              <a:latin typeface="+mn-lt"/>
              <a:cs typeface="+mn-cs"/>
            </a:endParaRPr>
          </a:p>
          <a:p>
            <a:pPr algn="ctr"/>
            <a:endParaRPr lang="es-ES" b="1" dirty="0">
              <a:latin typeface="+mn-lt"/>
              <a:cs typeface="+mn-cs"/>
            </a:endParaRPr>
          </a:p>
        </p:txBody>
      </p:sp>
    </p:spTree>
  </p:cSld>
  <p:clrMapOvr>
    <a:masterClrMapping/>
  </p:clrMapOvr>
  <p:transition>
    <p:blinds dir="ver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7 Grupo"/>
          <p:cNvGrpSpPr/>
          <p:nvPr/>
        </p:nvGrpSpPr>
        <p:grpSpPr>
          <a:xfrm>
            <a:off x="0" y="0"/>
            <a:ext cx="9144000" cy="6858000"/>
            <a:chOff x="0" y="0"/>
            <a:chExt cx="9144000" cy="6858000"/>
          </a:xfrm>
        </p:grpSpPr>
        <p:pic>
          <p:nvPicPr>
            <p:cNvPr id="1026" name="Picture 2"/>
            <p:cNvPicPr>
              <a:picLocks noChangeAspect="1" noChangeArrowheads="1"/>
            </p:cNvPicPr>
            <p:nvPr/>
          </p:nvPicPr>
          <p:blipFill>
            <a:blip r:embed="rId2" cstate="print"/>
            <a:srcRect l="12313" t="17085" r="12407" b="2439"/>
            <a:stretch>
              <a:fillRect/>
            </a:stretch>
          </p:blipFill>
          <p:spPr bwMode="auto">
            <a:xfrm>
              <a:off x="0" y="0"/>
              <a:ext cx="9144000" cy="6858000"/>
            </a:xfrm>
            <a:prstGeom prst="rect">
              <a:avLst/>
            </a:prstGeom>
            <a:noFill/>
            <a:ln w="9525">
              <a:noFill/>
              <a:miter lim="800000"/>
              <a:headEnd/>
              <a:tailEnd/>
            </a:ln>
          </p:spPr>
        </p:pic>
        <p:sp>
          <p:nvSpPr>
            <p:cNvPr id="7" name="6 Rectángulo"/>
            <p:cNvSpPr/>
            <p:nvPr/>
          </p:nvSpPr>
          <p:spPr>
            <a:xfrm>
              <a:off x="5283200" y="1886857"/>
              <a:ext cx="348343" cy="1828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4" name="3 Elipse"/>
          <p:cNvSpPr/>
          <p:nvPr/>
        </p:nvSpPr>
        <p:spPr>
          <a:xfrm>
            <a:off x="3377870" y="1405246"/>
            <a:ext cx="1258785" cy="26442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4 Elipse"/>
          <p:cNvSpPr/>
          <p:nvPr/>
        </p:nvSpPr>
        <p:spPr>
          <a:xfrm>
            <a:off x="7082971" y="1567543"/>
            <a:ext cx="1918185" cy="2641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Flecha arriba"/>
          <p:cNvSpPr/>
          <p:nvPr/>
        </p:nvSpPr>
        <p:spPr>
          <a:xfrm>
            <a:off x="3008416" y="3929420"/>
            <a:ext cx="142505" cy="201880"/>
          </a:xfrm>
          <a:prstGeom prst="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transition spd="slow">
    <p:comb dir="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7 Grupo"/>
          <p:cNvGrpSpPr/>
          <p:nvPr/>
        </p:nvGrpSpPr>
        <p:grpSpPr>
          <a:xfrm>
            <a:off x="113933" y="1117601"/>
            <a:ext cx="9030067" cy="4455885"/>
            <a:chOff x="113933" y="1117601"/>
            <a:chExt cx="9030067" cy="4455885"/>
          </a:xfrm>
        </p:grpSpPr>
        <p:pic>
          <p:nvPicPr>
            <p:cNvPr id="1026" name="Picture 2"/>
            <p:cNvPicPr>
              <a:picLocks noChangeAspect="1" noChangeArrowheads="1"/>
            </p:cNvPicPr>
            <p:nvPr/>
          </p:nvPicPr>
          <p:blipFill>
            <a:blip r:embed="rId2" cstate="print"/>
            <a:srcRect l="32866" t="26623" r="12407" b="34885"/>
            <a:stretch>
              <a:fillRect/>
            </a:stretch>
          </p:blipFill>
          <p:spPr bwMode="auto">
            <a:xfrm>
              <a:off x="113933" y="1117601"/>
              <a:ext cx="9030067" cy="4455885"/>
            </a:xfrm>
            <a:prstGeom prst="rect">
              <a:avLst/>
            </a:prstGeom>
            <a:noFill/>
            <a:ln w="9525">
              <a:noFill/>
              <a:miter lim="800000"/>
              <a:headEnd/>
              <a:tailEnd/>
            </a:ln>
          </p:spPr>
        </p:pic>
        <p:sp>
          <p:nvSpPr>
            <p:cNvPr id="7" name="6 Rectángulo"/>
            <p:cNvSpPr/>
            <p:nvPr/>
          </p:nvSpPr>
          <p:spPr>
            <a:xfrm>
              <a:off x="3947886" y="2598057"/>
              <a:ext cx="464457" cy="254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4" name="3 Elipse"/>
          <p:cNvSpPr/>
          <p:nvPr/>
        </p:nvSpPr>
        <p:spPr>
          <a:xfrm>
            <a:off x="1157185" y="1637473"/>
            <a:ext cx="1832758" cy="380538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4 Elipse"/>
          <p:cNvSpPr/>
          <p:nvPr/>
        </p:nvSpPr>
        <p:spPr>
          <a:xfrm>
            <a:off x="6574971" y="1930400"/>
            <a:ext cx="2569029" cy="377371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Flecha arriba"/>
          <p:cNvSpPr/>
          <p:nvPr/>
        </p:nvSpPr>
        <p:spPr>
          <a:xfrm>
            <a:off x="903845" y="5308278"/>
            <a:ext cx="142505" cy="201880"/>
          </a:xfrm>
          <a:prstGeom prst="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transition spd="slow">
    <p:comb dir="ver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CuadroTexto"/>
          <p:cNvSpPr txBox="1">
            <a:spLocks noChangeArrowheads="1"/>
          </p:cNvSpPr>
          <p:nvPr/>
        </p:nvSpPr>
        <p:spPr bwMode="auto">
          <a:xfrm>
            <a:off x="247109" y="67734"/>
            <a:ext cx="8665243" cy="439767"/>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defRPr/>
            </a:pPr>
            <a:r>
              <a:rPr lang="es-E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Productos que usa el IPE                                                                        Hoja de Servicios</a:t>
            </a:r>
            <a:endParaRPr lang="es-E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RequiemText-HTF-SmallCaps"/>
            </a:endParaRPr>
          </a:p>
        </p:txBody>
      </p:sp>
      <p:pic>
        <p:nvPicPr>
          <p:cNvPr id="17411" name="6 Imagen" descr="hoja.bmp"/>
          <p:cNvPicPr>
            <a:picLocks noChangeAspect="1"/>
          </p:cNvPicPr>
          <p:nvPr/>
        </p:nvPicPr>
        <p:blipFill>
          <a:blip r:embed="rId3" cstate="print"/>
          <a:srcRect/>
          <a:stretch>
            <a:fillRect/>
          </a:stretch>
        </p:blipFill>
        <p:spPr bwMode="auto">
          <a:xfrm>
            <a:off x="376238" y="0"/>
            <a:ext cx="5516562" cy="6858000"/>
          </a:xfrm>
          <a:prstGeom prst="rect">
            <a:avLst/>
          </a:prstGeom>
          <a:noFill/>
          <a:ln w="9525">
            <a:noFill/>
            <a:miter lim="800000"/>
            <a:headEnd/>
            <a:tailEnd/>
          </a:ln>
        </p:spPr>
      </p:pic>
      <p:sp>
        <p:nvSpPr>
          <p:cNvPr id="11" name="10 Elipse"/>
          <p:cNvSpPr/>
          <p:nvPr/>
        </p:nvSpPr>
        <p:spPr>
          <a:xfrm>
            <a:off x="1546225" y="1185863"/>
            <a:ext cx="704850" cy="39528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sp>
        <p:nvSpPr>
          <p:cNvPr id="16" name="15 Elipse"/>
          <p:cNvSpPr/>
          <p:nvPr/>
        </p:nvSpPr>
        <p:spPr>
          <a:xfrm>
            <a:off x="1657350" y="4849813"/>
            <a:ext cx="539750" cy="4349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spTree>
  </p:cSld>
  <p:clrMapOvr>
    <a:masterClrMapping/>
  </p:clrMapOvr>
  <p:transition>
    <p:blinds dir="ver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696036" y="1001532"/>
            <a:ext cx="8106771" cy="4862870"/>
          </a:xfrm>
          <a:prstGeom prst="rect">
            <a:avLst/>
          </a:prstGeom>
          <a:noFill/>
          <a:effectLst/>
        </p:spPr>
        <p:txBody>
          <a:bodyPr wrap="square">
            <a:spAutoFit/>
          </a:bodyPr>
          <a:lstStyle/>
          <a:p>
            <a:pPr>
              <a:spcAft>
                <a:spcPts val="1200"/>
              </a:spcAft>
              <a:buFont typeface="Arial" pitchFamily="34" charset="0"/>
              <a:buChar char="•"/>
              <a:defRPr/>
            </a:pPr>
            <a:r>
              <a:rPr lang="es-MX" sz="2000"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 No se afecta :</a:t>
            </a:r>
          </a:p>
          <a:p>
            <a:pPr lvl="1">
              <a:spcAft>
                <a:spcPts val="1200"/>
              </a:spcAft>
              <a:buFont typeface="Courier New" pitchFamily="49" charset="0"/>
              <a:buChar char="o"/>
              <a:defRPr/>
            </a:pPr>
            <a:r>
              <a:rPr lang="es-MX" sz="2000"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 El  pago  del trabajador.</a:t>
            </a:r>
          </a:p>
          <a:p>
            <a:pPr lvl="1">
              <a:spcAft>
                <a:spcPts val="1200"/>
              </a:spcAft>
              <a:buFont typeface="Courier New" pitchFamily="49" charset="0"/>
              <a:buChar char="o"/>
              <a:defRPr/>
            </a:pPr>
            <a:r>
              <a:rPr lang="es-MX" sz="2000"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 La estructura e historia de la plaza.</a:t>
            </a:r>
          </a:p>
          <a:p>
            <a:pPr marL="449263">
              <a:spcAft>
                <a:spcPts val="1200"/>
              </a:spcAft>
              <a:buFont typeface="Courier New" pitchFamily="49" charset="0"/>
              <a:buChar char="o"/>
              <a:defRPr/>
            </a:pPr>
            <a:r>
              <a:rPr lang="es-MX" sz="2000"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 La información que se proporciona al IPE.</a:t>
            </a:r>
          </a:p>
          <a:p>
            <a:pPr marL="449263">
              <a:spcAft>
                <a:spcPts val="1200"/>
              </a:spcAft>
              <a:buFont typeface="Courier New" pitchFamily="49" charset="0"/>
              <a:buChar char="o"/>
              <a:defRPr/>
            </a:pPr>
            <a:r>
              <a:rPr lang="es-MX" sz="2000"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 La antigüedad del trabajador .</a:t>
            </a:r>
          </a:p>
          <a:p>
            <a:pPr marL="174625" indent="-174625">
              <a:spcAft>
                <a:spcPts val="1200"/>
              </a:spcAft>
              <a:buFont typeface="Arial" pitchFamily="34" charset="0"/>
              <a:buChar char="•"/>
              <a:defRPr/>
            </a:pPr>
            <a:r>
              <a:rPr lang="es-MX" sz="2000"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Disminución del 80%  de los cuadros de CC  que se turnan a la SEFIPLAN.</a:t>
            </a:r>
          </a:p>
          <a:p>
            <a:pPr>
              <a:spcAft>
                <a:spcPts val="1200"/>
              </a:spcAft>
              <a:buFont typeface="Arial" pitchFamily="34" charset="0"/>
              <a:buChar char="•"/>
              <a:defRPr/>
            </a:pPr>
            <a:r>
              <a:rPr lang="es-MX" sz="2000"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  La reducción de los tiempos de pago.</a:t>
            </a:r>
          </a:p>
          <a:p>
            <a:pPr>
              <a:spcAft>
                <a:spcPts val="1200"/>
              </a:spcAft>
              <a:buFont typeface="Arial" pitchFamily="34" charset="0"/>
              <a:buChar char="•"/>
              <a:defRPr/>
            </a:pPr>
            <a:r>
              <a:rPr lang="es-MX" sz="2000"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 Simplificación en la operación de movimientos de personal.</a:t>
            </a:r>
          </a:p>
          <a:p>
            <a:pPr>
              <a:spcAft>
                <a:spcPts val="1200"/>
              </a:spcAft>
              <a:buFont typeface="Arial" pitchFamily="34" charset="0"/>
              <a:buChar char="•"/>
              <a:defRPr/>
            </a:pPr>
            <a:r>
              <a:rPr lang="es-MX" sz="2000"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 Automatización de primas de antigüedad y quinquenios.</a:t>
            </a:r>
          </a:p>
          <a:p>
            <a:pPr>
              <a:buFont typeface="Arial" pitchFamily="34" charset="0"/>
              <a:buChar char="•"/>
              <a:defRPr/>
            </a:pPr>
            <a:endParaRPr lang="es-MX" sz="2000" dirty="0">
              <a:ln w="9000" cmpd="sng">
                <a:solidFill>
                  <a:srgbClr val="990000"/>
                </a:solidFill>
                <a:prstDash val="solid"/>
              </a:ln>
              <a:solidFill>
                <a:srgbClr val="D5011A"/>
              </a:solidFill>
              <a:effectLst>
                <a:reflection blurRad="12700" stA="28000" endPos="45000" dist="1000" dir="5400000" sy="-100000" algn="bl" rotWithShape="0"/>
              </a:effectLst>
              <a:cs typeface="+mn-cs"/>
            </a:endParaRPr>
          </a:p>
        </p:txBody>
      </p:sp>
      <p:sp>
        <p:nvSpPr>
          <p:cNvPr id="4" name="1 Título"/>
          <p:cNvSpPr txBox="1">
            <a:spLocks/>
          </p:cNvSpPr>
          <p:nvPr/>
        </p:nvSpPr>
        <p:spPr>
          <a:xfrm>
            <a:off x="704388" y="294660"/>
            <a:ext cx="7600704" cy="707886"/>
          </a:xfrm>
          <a:prstGeom prst="rect">
            <a:avLst/>
          </a:prstGeom>
          <a:noFill/>
        </p:spPr>
        <p:txBody>
          <a:bodyPr>
            <a:spAutoFit/>
          </a:bodyPr>
          <a:lstStyle/>
          <a:p>
            <a:pPr algn="ctr">
              <a:defRPr/>
            </a:pPr>
            <a:r>
              <a:rPr lang="es-MX" sz="4000" b="1"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Conclusiones</a:t>
            </a:r>
            <a:endParaRPr lang="es-MX" sz="4000" b="1" dirty="0">
              <a:ln w="9000" cmpd="sng">
                <a:solidFill>
                  <a:srgbClr val="990000"/>
                </a:solidFill>
                <a:prstDash val="solid"/>
              </a:ln>
              <a:solidFill>
                <a:srgbClr val="D5011A"/>
              </a:solidFill>
              <a:effectLst>
                <a:reflection blurRad="12700" stA="28000" endPos="45000" dist="1000" dir="5400000" sy="-100000" algn="bl" rotWithShape="0"/>
              </a:effectLst>
              <a:cs typeface="+mn-cs"/>
            </a:endParaRPr>
          </a:p>
        </p:txBody>
      </p:sp>
    </p:spTree>
  </p:cSld>
  <p:clrMapOvr>
    <a:masterClrMapping/>
  </p:clrMapOvr>
  <p:transition spd="slow">
    <p:comb dir="ver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718903" y="2471803"/>
            <a:ext cx="7600704" cy="707886"/>
          </a:xfrm>
          <a:prstGeom prst="rect">
            <a:avLst/>
          </a:prstGeom>
          <a:noFill/>
        </p:spPr>
        <p:txBody>
          <a:bodyPr>
            <a:spAutoFit/>
          </a:bodyPr>
          <a:lstStyle/>
          <a:p>
            <a:pPr algn="ctr">
              <a:defRPr/>
            </a:pPr>
            <a:r>
              <a:rPr lang="es-MX" sz="4000" b="1"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Fin de la presentación</a:t>
            </a:r>
            <a:endParaRPr lang="es-MX" sz="4000" b="1" dirty="0">
              <a:ln w="9000" cmpd="sng">
                <a:solidFill>
                  <a:srgbClr val="990000"/>
                </a:solidFill>
                <a:prstDash val="solid"/>
              </a:ln>
              <a:solidFill>
                <a:srgbClr val="D5011A"/>
              </a:solidFill>
              <a:effectLst>
                <a:reflection blurRad="12700" stA="28000" endPos="45000" dist="1000" dir="5400000" sy="-100000" algn="bl" rotWithShape="0"/>
              </a:effectLst>
              <a:cs typeface="+mn-cs"/>
            </a:endParaRPr>
          </a:p>
        </p:txBody>
      </p:sp>
    </p:spTree>
  </p:cSld>
  <p:clrMapOvr>
    <a:masterClrMapping/>
  </p:clrMapOvr>
  <p:transition spd="slow">
    <p:comb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1"/>
          <p:cNvSpPr txBox="1"/>
          <p:nvPr/>
        </p:nvSpPr>
        <p:spPr>
          <a:xfrm>
            <a:off x="539750" y="1163638"/>
            <a:ext cx="8161338" cy="3575050"/>
          </a:xfrm>
          <a:prstGeom prst="rect">
            <a:avLst/>
          </a:prstGeom>
          <a:noFill/>
          <a:ln>
            <a:miter lim="800000"/>
            <a:headEnd/>
            <a:tailEnd/>
          </a:ln>
        </p:spPr>
        <p:txBody>
          <a:bodyPr/>
          <a:lstStyle/>
          <a:p>
            <a:pPr>
              <a:defRPr/>
            </a:pPr>
            <a:r>
              <a:rPr lang="es-MX" sz="2000" dirty="0">
                <a:solidFill>
                  <a:srgbClr val="C00000"/>
                </a:solidFill>
                <a:cs typeface="+mn-cs"/>
              </a:rPr>
              <a:t>	</a:t>
            </a:r>
            <a:endParaRPr lang="en-US" sz="2000" dirty="0">
              <a:latin typeface="Arial" charset="0"/>
              <a:cs typeface="Arial" charset="0"/>
            </a:endParaRPr>
          </a:p>
        </p:txBody>
      </p:sp>
      <p:sp>
        <p:nvSpPr>
          <p:cNvPr id="4" name="TextBox 1"/>
          <p:cNvSpPr txBox="1"/>
          <p:nvPr/>
        </p:nvSpPr>
        <p:spPr>
          <a:xfrm>
            <a:off x="387350" y="1011238"/>
            <a:ext cx="8161338" cy="5189537"/>
          </a:xfrm>
          <a:prstGeom prst="rect">
            <a:avLst/>
          </a:prstGeom>
          <a:noFill/>
          <a:ln>
            <a:miter lim="800000"/>
            <a:headEnd/>
            <a:tailEnd/>
          </a:ln>
        </p:spPr>
        <p:txBody>
          <a:bodyPr/>
          <a:lstStyle/>
          <a:p>
            <a:pPr>
              <a:defRPr/>
            </a:pPr>
            <a:r>
              <a:rPr lang="es-MX" sz="2000" dirty="0">
                <a:solidFill>
                  <a:srgbClr val="C00000"/>
                </a:solidFill>
                <a:cs typeface="+mn-cs"/>
              </a:rPr>
              <a:t>	</a:t>
            </a:r>
            <a:endParaRPr lang="en-US" sz="2000" dirty="0">
              <a:latin typeface="Arial" charset="0"/>
              <a:cs typeface="Arial" charset="0"/>
            </a:endParaRPr>
          </a:p>
        </p:txBody>
      </p:sp>
      <p:sp>
        <p:nvSpPr>
          <p:cNvPr id="6" name="5 Rectángulo"/>
          <p:cNvSpPr/>
          <p:nvPr/>
        </p:nvSpPr>
        <p:spPr>
          <a:xfrm>
            <a:off x="1009404" y="2472438"/>
            <a:ext cx="7469578" cy="646331"/>
          </a:xfrm>
          <a:prstGeom prst="rect">
            <a:avLst/>
          </a:prstGeom>
        </p:spPr>
        <p:txBody>
          <a:bodyPr wrap="square">
            <a:spAutoFit/>
          </a:bodyPr>
          <a:lstStyle/>
          <a:p>
            <a:pPr algn="ctr"/>
            <a:r>
              <a:rPr lang="es-MX" sz="3600" b="1"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Antecedentes</a:t>
            </a:r>
          </a:p>
        </p:txBody>
      </p:sp>
    </p:spTree>
  </p:cSld>
  <p:clrMapOvr>
    <a:masterClrMapping/>
  </p:clrMapOvr>
  <p:transition>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1"/>
          <p:cNvSpPr txBox="1"/>
          <p:nvPr/>
        </p:nvSpPr>
        <p:spPr>
          <a:xfrm>
            <a:off x="362329" y="1190933"/>
            <a:ext cx="8161338" cy="3575050"/>
          </a:xfrm>
          <a:prstGeom prst="rect">
            <a:avLst/>
          </a:prstGeom>
          <a:noFill/>
          <a:ln>
            <a:miter lim="800000"/>
            <a:headEnd/>
            <a:tailEnd/>
          </a:ln>
        </p:spPr>
        <p:txBody>
          <a:bodyPr/>
          <a:lstStyle/>
          <a:p>
            <a:pPr>
              <a:defRPr/>
            </a:pPr>
            <a:r>
              <a:rPr lang="es-MX" sz="2000" dirty="0">
                <a:solidFill>
                  <a:srgbClr val="C00000"/>
                </a:solidFill>
                <a:cs typeface="+mn-cs"/>
              </a:rPr>
              <a:t>	</a:t>
            </a:r>
            <a:endParaRPr lang="en-US" sz="2000" dirty="0">
              <a:latin typeface="Arial" charset="0"/>
              <a:cs typeface="Arial" charset="0"/>
            </a:endParaRPr>
          </a:p>
        </p:txBody>
      </p:sp>
      <p:sp>
        <p:nvSpPr>
          <p:cNvPr id="4" name="TextBox 1"/>
          <p:cNvSpPr txBox="1"/>
          <p:nvPr/>
        </p:nvSpPr>
        <p:spPr>
          <a:xfrm>
            <a:off x="387350" y="1011238"/>
            <a:ext cx="8161338" cy="5189537"/>
          </a:xfrm>
          <a:prstGeom prst="rect">
            <a:avLst/>
          </a:prstGeom>
          <a:noFill/>
          <a:ln>
            <a:miter lim="800000"/>
            <a:headEnd/>
            <a:tailEnd/>
          </a:ln>
        </p:spPr>
        <p:txBody>
          <a:bodyPr/>
          <a:lstStyle/>
          <a:p>
            <a:pPr>
              <a:defRPr/>
            </a:pPr>
            <a:r>
              <a:rPr lang="es-MX" sz="2000" dirty="0">
                <a:solidFill>
                  <a:srgbClr val="C00000"/>
                </a:solidFill>
                <a:cs typeface="+mn-cs"/>
              </a:rPr>
              <a:t>	</a:t>
            </a:r>
            <a:endParaRPr lang="en-US" sz="2000" dirty="0">
              <a:latin typeface="Arial" charset="0"/>
              <a:cs typeface="Arial" charset="0"/>
            </a:endParaRPr>
          </a:p>
        </p:txBody>
      </p:sp>
      <p:sp>
        <p:nvSpPr>
          <p:cNvPr id="9" name="8 CuadroTexto"/>
          <p:cNvSpPr txBox="1">
            <a:spLocks noChangeArrowheads="1"/>
          </p:cNvSpPr>
          <p:nvPr/>
        </p:nvSpPr>
        <p:spPr bwMode="auto">
          <a:xfrm>
            <a:off x="217714" y="352713"/>
            <a:ext cx="8494769" cy="45085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defRPr/>
            </a:pP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Antecedentes que originaron la creación excesiva de Tabuladores y Categorías</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5 Rectángulo"/>
          <p:cNvSpPr/>
          <p:nvPr/>
        </p:nvSpPr>
        <p:spPr>
          <a:xfrm>
            <a:off x="753712" y="2013920"/>
            <a:ext cx="7898969" cy="2246769"/>
          </a:xfrm>
          <a:prstGeom prst="rect">
            <a:avLst/>
          </a:prstGeom>
        </p:spPr>
        <p:txBody>
          <a:bodyPr wrap="square">
            <a:spAutoFit/>
          </a:bodyPr>
          <a:lstStyle/>
          <a:p>
            <a:pPr marL="355600" lvl="1" indent="-355600" algn="just">
              <a:spcAft>
                <a:spcPts val="1200"/>
              </a:spcAft>
              <a:buFont typeface="Wingdings" pitchFamily="2" charset="2"/>
              <a:buChar char="q"/>
            </a:pPr>
            <a:r>
              <a:rPr lang="es-ES" sz="2400" dirty="0" smtClean="0">
                <a:latin typeface="Calibri" pitchFamily="34" charset="0"/>
              </a:rPr>
              <a:t>Integra el Quinquenio dentro del tabulador  (histórico).</a:t>
            </a:r>
          </a:p>
          <a:p>
            <a:pPr marL="355600" indent="-355600" algn="just">
              <a:spcAft>
                <a:spcPts val="1200"/>
              </a:spcAft>
              <a:buFont typeface="Wingdings" pitchFamily="2" charset="2"/>
              <a:buChar char="q"/>
            </a:pPr>
            <a:r>
              <a:rPr lang="es-MX" sz="2400" dirty="0" smtClean="0">
                <a:latin typeface="Calibri" pitchFamily="34" charset="0"/>
              </a:rPr>
              <a:t>Incremento al catálogo de tabuladores  por el Programa de Esquema de Educación Básica (80´s).</a:t>
            </a:r>
          </a:p>
          <a:p>
            <a:pPr marL="355600" indent="-355600" algn="just">
              <a:spcAft>
                <a:spcPts val="1200"/>
              </a:spcAft>
              <a:buFont typeface="Wingdings" pitchFamily="2" charset="2"/>
              <a:buChar char="q"/>
            </a:pPr>
            <a:r>
              <a:rPr lang="es-MX" sz="2400" dirty="0" smtClean="0">
                <a:latin typeface="Calibri" pitchFamily="34" charset="0"/>
              </a:rPr>
              <a:t>Incremento al catálogo de tabuladores  por el Programa de Carrera Magisterial (desde 90´s a la fecha).</a:t>
            </a:r>
          </a:p>
        </p:txBody>
      </p:sp>
      <p:sp>
        <p:nvSpPr>
          <p:cNvPr id="8" name="7 Rectángulo"/>
          <p:cNvSpPr/>
          <p:nvPr/>
        </p:nvSpPr>
        <p:spPr>
          <a:xfrm>
            <a:off x="148860" y="1115283"/>
            <a:ext cx="2985882" cy="523220"/>
          </a:xfrm>
          <a:prstGeom prst="rect">
            <a:avLst/>
          </a:prstGeom>
        </p:spPr>
        <p:txBody>
          <a:bodyPr wrap="none">
            <a:spAutoFit/>
          </a:bodyPr>
          <a:lstStyle/>
          <a:p>
            <a:pPr marL="355600" indent="-355600"/>
            <a:r>
              <a:rPr lang="es-ES" sz="2800" dirty="0" smtClean="0">
                <a:latin typeface="Calibri" pitchFamily="34" charset="0"/>
              </a:rPr>
              <a:t>Tabulador original :</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1"/>
          <p:cNvSpPr txBox="1"/>
          <p:nvPr/>
        </p:nvSpPr>
        <p:spPr>
          <a:xfrm>
            <a:off x="539750" y="1163638"/>
            <a:ext cx="8161338" cy="3575050"/>
          </a:xfrm>
          <a:prstGeom prst="rect">
            <a:avLst/>
          </a:prstGeom>
          <a:noFill/>
          <a:ln>
            <a:miter lim="800000"/>
            <a:headEnd/>
            <a:tailEnd/>
          </a:ln>
        </p:spPr>
        <p:txBody>
          <a:bodyPr/>
          <a:lstStyle/>
          <a:p>
            <a:pPr>
              <a:defRPr/>
            </a:pPr>
            <a:r>
              <a:rPr lang="es-MX" sz="2000" dirty="0">
                <a:solidFill>
                  <a:srgbClr val="C00000"/>
                </a:solidFill>
                <a:cs typeface="+mn-cs"/>
              </a:rPr>
              <a:t>	</a:t>
            </a:r>
            <a:endParaRPr lang="en-US" sz="2000" dirty="0">
              <a:latin typeface="Arial" charset="0"/>
              <a:cs typeface="Arial" charset="0"/>
            </a:endParaRPr>
          </a:p>
        </p:txBody>
      </p:sp>
      <p:sp>
        <p:nvSpPr>
          <p:cNvPr id="4" name="TextBox 1"/>
          <p:cNvSpPr txBox="1"/>
          <p:nvPr/>
        </p:nvSpPr>
        <p:spPr>
          <a:xfrm>
            <a:off x="387350" y="1011238"/>
            <a:ext cx="8161338" cy="5189537"/>
          </a:xfrm>
          <a:prstGeom prst="rect">
            <a:avLst/>
          </a:prstGeom>
          <a:noFill/>
          <a:ln>
            <a:miter lim="800000"/>
            <a:headEnd/>
            <a:tailEnd/>
          </a:ln>
        </p:spPr>
        <p:txBody>
          <a:bodyPr/>
          <a:lstStyle/>
          <a:p>
            <a:pPr>
              <a:defRPr/>
            </a:pPr>
            <a:r>
              <a:rPr lang="es-MX" sz="2000" dirty="0">
                <a:solidFill>
                  <a:srgbClr val="C00000"/>
                </a:solidFill>
                <a:cs typeface="+mn-cs"/>
              </a:rPr>
              <a:t>	</a:t>
            </a:r>
            <a:endParaRPr lang="en-US" sz="2000" dirty="0">
              <a:latin typeface="Arial" charset="0"/>
              <a:cs typeface="Arial" charset="0"/>
            </a:endParaRPr>
          </a:p>
        </p:txBody>
      </p:sp>
      <p:sp>
        <p:nvSpPr>
          <p:cNvPr id="6148" name="TextBox 1"/>
          <p:cNvSpPr txBox="1">
            <a:spLocks noChangeArrowheads="1"/>
          </p:cNvSpPr>
          <p:nvPr/>
        </p:nvSpPr>
        <p:spPr bwMode="auto">
          <a:xfrm>
            <a:off x="1345205" y="1599727"/>
            <a:ext cx="6161064" cy="2167055"/>
          </a:xfrm>
          <a:prstGeom prst="rect">
            <a:avLst/>
          </a:prstGeom>
          <a:noFill/>
          <a:ln w="9525">
            <a:noFill/>
            <a:miter lim="800000"/>
            <a:headEnd/>
            <a:tailEnd/>
          </a:ln>
        </p:spPr>
        <p:txBody>
          <a:bodyPr/>
          <a:lstStyle/>
          <a:p>
            <a:pPr algn="just"/>
            <a:r>
              <a:rPr lang="es-MX" sz="2400" dirty="0" smtClean="0">
                <a:latin typeface="Calibri" pitchFamily="34" charset="0"/>
              </a:rPr>
              <a:t>Derivado de lo anteriormente explicado, el catálogo actualmente contempla 3 mil 869 categorías, situación que administrativamente implica un manejo excesivo de tabuladores para la misma función, diferente antigüedad y perfil profesional del trabajador; impactando directamente sobre los tiempos de operación de trámites.</a:t>
            </a:r>
          </a:p>
          <a:p>
            <a:pPr algn="just"/>
            <a:endParaRPr lang="es-MX" sz="2400" dirty="0" smtClean="0">
              <a:latin typeface="Calibri" pitchFamily="34" charset="0"/>
            </a:endParaRPr>
          </a:p>
        </p:txBody>
      </p:sp>
      <p:sp>
        <p:nvSpPr>
          <p:cNvPr id="9" name="8 CuadroTexto"/>
          <p:cNvSpPr txBox="1">
            <a:spLocks noChangeArrowheads="1"/>
          </p:cNvSpPr>
          <p:nvPr/>
        </p:nvSpPr>
        <p:spPr bwMode="auto">
          <a:xfrm>
            <a:off x="277091" y="352713"/>
            <a:ext cx="8132619" cy="45085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defRPr/>
            </a:pP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Antecedentes</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ndParaRPr>
          </a:p>
        </p:txBody>
      </p:sp>
    </p:spTree>
  </p:cSld>
  <p:clrMapOvr>
    <a:masterClrMapping/>
  </p:clrMapOvr>
  <p:transition>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1"/>
          <p:cNvSpPr txBox="1"/>
          <p:nvPr/>
        </p:nvSpPr>
        <p:spPr>
          <a:xfrm>
            <a:off x="539750" y="1163638"/>
            <a:ext cx="8161338" cy="3575050"/>
          </a:xfrm>
          <a:prstGeom prst="rect">
            <a:avLst/>
          </a:prstGeom>
          <a:noFill/>
          <a:ln>
            <a:miter lim="800000"/>
            <a:headEnd/>
            <a:tailEnd/>
          </a:ln>
        </p:spPr>
        <p:txBody>
          <a:bodyPr/>
          <a:lstStyle/>
          <a:p>
            <a:pPr>
              <a:defRPr/>
            </a:pPr>
            <a:r>
              <a:rPr lang="es-MX" sz="2000" dirty="0">
                <a:solidFill>
                  <a:srgbClr val="C00000"/>
                </a:solidFill>
                <a:cs typeface="+mn-cs"/>
              </a:rPr>
              <a:t>	</a:t>
            </a:r>
            <a:endParaRPr lang="en-US" sz="2000" dirty="0">
              <a:latin typeface="Arial" charset="0"/>
              <a:cs typeface="Arial" charset="0"/>
            </a:endParaRPr>
          </a:p>
        </p:txBody>
      </p:sp>
      <p:sp>
        <p:nvSpPr>
          <p:cNvPr id="4" name="TextBox 1"/>
          <p:cNvSpPr txBox="1"/>
          <p:nvPr/>
        </p:nvSpPr>
        <p:spPr>
          <a:xfrm>
            <a:off x="387350" y="1011238"/>
            <a:ext cx="8161338" cy="5189537"/>
          </a:xfrm>
          <a:prstGeom prst="rect">
            <a:avLst/>
          </a:prstGeom>
          <a:noFill/>
          <a:ln>
            <a:miter lim="800000"/>
            <a:headEnd/>
            <a:tailEnd/>
          </a:ln>
        </p:spPr>
        <p:txBody>
          <a:bodyPr/>
          <a:lstStyle/>
          <a:p>
            <a:pPr>
              <a:defRPr/>
            </a:pPr>
            <a:r>
              <a:rPr lang="es-MX" sz="2000" dirty="0">
                <a:solidFill>
                  <a:srgbClr val="C00000"/>
                </a:solidFill>
                <a:cs typeface="+mn-cs"/>
              </a:rPr>
              <a:t>	</a:t>
            </a:r>
            <a:endParaRPr lang="en-US" sz="2000" dirty="0">
              <a:latin typeface="Arial" charset="0"/>
              <a:cs typeface="Arial" charset="0"/>
            </a:endParaRPr>
          </a:p>
        </p:txBody>
      </p:sp>
      <p:sp>
        <p:nvSpPr>
          <p:cNvPr id="6" name="5 Rectángulo"/>
          <p:cNvSpPr/>
          <p:nvPr/>
        </p:nvSpPr>
        <p:spPr>
          <a:xfrm>
            <a:off x="968461" y="1967470"/>
            <a:ext cx="7469578" cy="1077218"/>
          </a:xfrm>
          <a:prstGeom prst="rect">
            <a:avLst/>
          </a:prstGeom>
        </p:spPr>
        <p:txBody>
          <a:bodyPr wrap="square">
            <a:spAutoFit/>
          </a:bodyPr>
          <a:lstStyle/>
          <a:p>
            <a:pPr algn="ctr"/>
            <a:r>
              <a:rPr lang="es-MX" sz="3200" b="1" dirty="0" smtClean="0">
                <a:ln w="9000" cmpd="sng">
                  <a:solidFill>
                    <a:srgbClr val="990000"/>
                  </a:solidFill>
                  <a:prstDash val="solid"/>
                </a:ln>
                <a:solidFill>
                  <a:srgbClr val="D5011A"/>
                </a:solidFill>
                <a:effectLst>
                  <a:reflection blurRad="12700" stA="28000" endPos="45000" dist="1000" dir="5400000" sy="-100000" algn="bl" rotWithShape="0"/>
                </a:effectLst>
                <a:cs typeface="+mn-cs"/>
              </a:rPr>
              <a:t>Tiempos Promedios de Tramitación en los Movimientos de Personal</a:t>
            </a:r>
          </a:p>
        </p:txBody>
      </p:sp>
    </p:spTree>
  </p:cSld>
  <p:clrMapOvr>
    <a:masterClrMapping/>
  </p:clrMapOvr>
  <p:transition>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83" name="Picture 11" descr="persona"/>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70533" y="3885445"/>
            <a:ext cx="330875" cy="615311"/>
          </a:xfrm>
          <a:prstGeom prst="rect">
            <a:avLst/>
          </a:prstGeom>
          <a:noFill/>
          <a:ln w="9525">
            <a:noFill/>
            <a:miter lim="800000"/>
            <a:headEnd/>
            <a:tailEnd/>
          </a:ln>
        </p:spPr>
      </p:pic>
      <p:pic>
        <p:nvPicPr>
          <p:cNvPr id="28684" name="Picture 12" descr="persona"/>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8756549" y="3043805"/>
            <a:ext cx="339951" cy="640442"/>
          </a:xfrm>
          <a:prstGeom prst="rect">
            <a:avLst/>
          </a:prstGeom>
          <a:noFill/>
          <a:ln w="9525">
            <a:noFill/>
            <a:miter lim="800000"/>
            <a:headEnd/>
            <a:tailEnd/>
          </a:ln>
        </p:spPr>
      </p:pic>
      <p:sp>
        <p:nvSpPr>
          <p:cNvPr id="9" name="8 Rectángulo"/>
          <p:cNvSpPr/>
          <p:nvPr/>
        </p:nvSpPr>
        <p:spPr>
          <a:xfrm>
            <a:off x="4180114" y="1163792"/>
            <a:ext cx="1638795" cy="54626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b="1" dirty="0" smtClean="0"/>
              <a:t>SEFIPLAN</a:t>
            </a:r>
            <a:endParaRPr lang="es-MX" b="1" dirty="0"/>
          </a:p>
        </p:txBody>
      </p:sp>
      <p:sp>
        <p:nvSpPr>
          <p:cNvPr id="10" name="9 Rectángulo"/>
          <p:cNvSpPr/>
          <p:nvPr/>
        </p:nvSpPr>
        <p:spPr>
          <a:xfrm>
            <a:off x="1613067" y="2040604"/>
            <a:ext cx="1189511" cy="5601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600" b="1" dirty="0" smtClean="0"/>
              <a:t>Sindicatos</a:t>
            </a:r>
            <a:endParaRPr lang="es-MX" sz="1600" b="1" dirty="0"/>
          </a:p>
        </p:txBody>
      </p:sp>
      <p:sp>
        <p:nvSpPr>
          <p:cNvPr id="11" name="10 Rectángulo"/>
          <p:cNvSpPr/>
          <p:nvPr/>
        </p:nvSpPr>
        <p:spPr>
          <a:xfrm>
            <a:off x="771896" y="3831781"/>
            <a:ext cx="1045029" cy="550800"/>
          </a:xfrm>
          <a:prstGeom prst="rect">
            <a:avLst/>
          </a:prstGeom>
          <a:ln w="25400">
            <a:solidFill>
              <a:schemeClr val="accent3">
                <a:shade val="95000"/>
                <a:satMod val="105000"/>
              </a:schemeClr>
            </a:solidFill>
            <a:prstDash val="dash"/>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600" b="1" dirty="0" smtClean="0">
                <a:solidFill>
                  <a:srgbClr val="FF0000"/>
                </a:solidFill>
              </a:rPr>
              <a:t>Centro de Trabajo</a:t>
            </a:r>
            <a:endParaRPr lang="es-MX" sz="1600" b="1" dirty="0">
              <a:solidFill>
                <a:srgbClr val="FF0000"/>
              </a:solidFill>
            </a:endParaRPr>
          </a:p>
        </p:txBody>
      </p:sp>
      <p:sp>
        <p:nvSpPr>
          <p:cNvPr id="12" name="11 Rectángulo"/>
          <p:cNvSpPr/>
          <p:nvPr/>
        </p:nvSpPr>
        <p:spPr>
          <a:xfrm>
            <a:off x="1622953" y="3083633"/>
            <a:ext cx="1179615" cy="550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600" b="1" dirty="0" smtClean="0"/>
              <a:t>Supervisión Escolar</a:t>
            </a:r>
            <a:endParaRPr lang="es-MX" sz="1600" b="1" dirty="0"/>
          </a:p>
        </p:txBody>
      </p:sp>
      <p:sp>
        <p:nvSpPr>
          <p:cNvPr id="13" name="12 Rectángulo"/>
          <p:cNvSpPr/>
          <p:nvPr/>
        </p:nvSpPr>
        <p:spPr>
          <a:xfrm>
            <a:off x="3083609" y="3083633"/>
            <a:ext cx="1013361" cy="550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600" b="1" dirty="0" smtClean="0"/>
              <a:t>Nivel Educativo</a:t>
            </a:r>
            <a:endParaRPr lang="es-MX" sz="1600" b="1" dirty="0"/>
          </a:p>
        </p:txBody>
      </p:sp>
      <p:sp>
        <p:nvSpPr>
          <p:cNvPr id="14" name="13 Rectángulo"/>
          <p:cNvSpPr/>
          <p:nvPr/>
        </p:nvSpPr>
        <p:spPr>
          <a:xfrm>
            <a:off x="4459158" y="3081655"/>
            <a:ext cx="1050966" cy="550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600" b="1" dirty="0" smtClean="0"/>
              <a:t>Recursos Humanos</a:t>
            </a:r>
            <a:endParaRPr lang="es-MX" sz="1600" b="1" dirty="0"/>
          </a:p>
        </p:txBody>
      </p:sp>
      <p:sp>
        <p:nvSpPr>
          <p:cNvPr id="15" name="14 Rectángulo"/>
          <p:cNvSpPr/>
          <p:nvPr/>
        </p:nvSpPr>
        <p:spPr>
          <a:xfrm>
            <a:off x="5937624" y="3079677"/>
            <a:ext cx="973778" cy="550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600" b="1" dirty="0" smtClean="0"/>
              <a:t>Nómina Estatal</a:t>
            </a:r>
            <a:endParaRPr lang="es-MX" sz="1600" b="1" dirty="0"/>
          </a:p>
        </p:txBody>
      </p:sp>
      <p:sp>
        <p:nvSpPr>
          <p:cNvPr id="16" name="15 Rectángulo"/>
          <p:cNvSpPr/>
          <p:nvPr/>
        </p:nvSpPr>
        <p:spPr>
          <a:xfrm>
            <a:off x="7338901" y="3077697"/>
            <a:ext cx="1128155" cy="550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600" b="1" dirty="0" smtClean="0"/>
              <a:t>Pago al Trabajador </a:t>
            </a:r>
            <a:endParaRPr lang="es-MX" sz="1600" b="1" dirty="0"/>
          </a:p>
        </p:txBody>
      </p:sp>
      <p:sp>
        <p:nvSpPr>
          <p:cNvPr id="17" name="16 CuadroTexto"/>
          <p:cNvSpPr txBox="1">
            <a:spLocks noChangeArrowheads="1"/>
          </p:cNvSpPr>
          <p:nvPr/>
        </p:nvSpPr>
        <p:spPr bwMode="auto">
          <a:xfrm>
            <a:off x="229590" y="245835"/>
            <a:ext cx="8760032" cy="45085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defRPr/>
            </a:pP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Tiempos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promedios de tramites a través de cuadros de cancelación creación</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ndParaRPr>
          </a:p>
        </p:txBody>
      </p:sp>
      <p:sp>
        <p:nvSpPr>
          <p:cNvPr id="21" name="20 CuadroTexto"/>
          <p:cNvSpPr txBox="1"/>
          <p:nvPr/>
        </p:nvSpPr>
        <p:spPr>
          <a:xfrm>
            <a:off x="6669760" y="4460007"/>
            <a:ext cx="1033153" cy="307777"/>
          </a:xfrm>
          <a:prstGeom prst="rect">
            <a:avLst/>
          </a:prstGeom>
          <a:noFill/>
        </p:spPr>
        <p:txBody>
          <a:bodyPr wrap="square" rtlCol="0">
            <a:spAutoFit/>
          </a:bodyPr>
          <a:lstStyle/>
          <a:p>
            <a:r>
              <a:rPr lang="es-MX" sz="1400" b="1" dirty="0" smtClean="0"/>
              <a:t>13 %</a:t>
            </a:r>
            <a:endParaRPr lang="es-MX" sz="1400" b="1" dirty="0"/>
          </a:p>
        </p:txBody>
      </p:sp>
      <p:sp>
        <p:nvSpPr>
          <p:cNvPr id="23" name="22 CuadroTexto"/>
          <p:cNvSpPr txBox="1"/>
          <p:nvPr/>
        </p:nvSpPr>
        <p:spPr>
          <a:xfrm>
            <a:off x="5217515" y="4324657"/>
            <a:ext cx="965859" cy="461665"/>
          </a:xfrm>
          <a:prstGeom prst="rect">
            <a:avLst/>
          </a:prstGeom>
          <a:noFill/>
        </p:spPr>
        <p:txBody>
          <a:bodyPr wrap="square" rtlCol="0">
            <a:spAutoFit/>
          </a:bodyPr>
          <a:lstStyle/>
          <a:p>
            <a:r>
              <a:rPr lang="es-ES" sz="2400" b="1" dirty="0" smtClean="0">
                <a:solidFill>
                  <a:srgbClr val="FF0000"/>
                </a:solidFill>
              </a:rPr>
              <a:t>46 %</a:t>
            </a:r>
            <a:endParaRPr lang="es-MX" sz="2400" b="1" dirty="0">
              <a:solidFill>
                <a:srgbClr val="FF0000"/>
              </a:solidFill>
            </a:endParaRPr>
          </a:p>
        </p:txBody>
      </p:sp>
      <p:cxnSp>
        <p:nvCxnSpPr>
          <p:cNvPr id="27" name="26 Conector recto de flecha"/>
          <p:cNvCxnSpPr>
            <a:stCxn id="9" idx="2"/>
            <a:endCxn id="14" idx="0"/>
          </p:cNvCxnSpPr>
          <p:nvPr/>
        </p:nvCxnSpPr>
        <p:spPr>
          <a:xfrm rot="5400000">
            <a:off x="4306278" y="2388420"/>
            <a:ext cx="1371599" cy="14871"/>
          </a:xfrm>
          <a:prstGeom prst="straightConnector1">
            <a:avLst/>
          </a:prstGeom>
          <a:ln w="25400">
            <a:solidFill>
              <a:schemeClr val="accent3">
                <a:lumMod val="5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9" name="28 Conector angular"/>
          <p:cNvCxnSpPr>
            <a:stCxn id="28683" idx="0"/>
            <a:endCxn id="10" idx="1"/>
          </p:cNvCxnSpPr>
          <p:nvPr/>
        </p:nvCxnSpPr>
        <p:spPr>
          <a:xfrm rot="5400000" flipH="1" flipV="1">
            <a:off x="142129" y="2414507"/>
            <a:ext cx="1564781" cy="1377096"/>
          </a:xfrm>
          <a:prstGeom prst="bentConnector2">
            <a:avLst/>
          </a:prstGeom>
          <a:ln w="25400">
            <a:solidFill>
              <a:schemeClr val="accent3">
                <a:lumMod val="5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1" name="50 Conector angular"/>
          <p:cNvCxnSpPr>
            <a:endCxn id="12" idx="1"/>
          </p:cNvCxnSpPr>
          <p:nvPr/>
        </p:nvCxnSpPr>
        <p:spPr>
          <a:xfrm>
            <a:off x="225632" y="3051968"/>
            <a:ext cx="1397321" cy="307065"/>
          </a:xfrm>
          <a:prstGeom prst="bentConnector3">
            <a:avLst>
              <a:gd name="adj1" fmla="val 50000"/>
            </a:avLst>
          </a:prstGeom>
          <a:ln w="254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6" name="55 Conector recto de flecha"/>
          <p:cNvCxnSpPr>
            <a:stCxn id="10" idx="2"/>
            <a:endCxn id="12" idx="0"/>
          </p:cNvCxnSpPr>
          <p:nvPr/>
        </p:nvCxnSpPr>
        <p:spPr>
          <a:xfrm rot="16200000" flipH="1">
            <a:off x="1968838" y="2839709"/>
            <a:ext cx="482909" cy="4938"/>
          </a:xfrm>
          <a:prstGeom prst="straightConnector1">
            <a:avLst/>
          </a:prstGeom>
          <a:ln w="25400">
            <a:solidFill>
              <a:schemeClr val="accent3">
                <a:lumMod val="5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2" name="61 Conector recto de flecha"/>
          <p:cNvCxnSpPr>
            <a:stCxn id="12" idx="3"/>
            <a:endCxn id="13" idx="1"/>
          </p:cNvCxnSpPr>
          <p:nvPr/>
        </p:nvCxnSpPr>
        <p:spPr>
          <a:xfrm>
            <a:off x="2802568" y="3359033"/>
            <a:ext cx="281041" cy="1588"/>
          </a:xfrm>
          <a:prstGeom prst="straightConnector1">
            <a:avLst/>
          </a:prstGeom>
          <a:ln w="254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4" name="63 Conector recto de flecha"/>
          <p:cNvCxnSpPr>
            <a:stCxn id="13" idx="3"/>
            <a:endCxn id="14" idx="1"/>
          </p:cNvCxnSpPr>
          <p:nvPr/>
        </p:nvCxnSpPr>
        <p:spPr>
          <a:xfrm flipV="1">
            <a:off x="4096970" y="3357055"/>
            <a:ext cx="362188" cy="1978"/>
          </a:xfrm>
          <a:prstGeom prst="straightConnector1">
            <a:avLst/>
          </a:prstGeom>
          <a:ln w="254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6" name="65 Conector recto de flecha"/>
          <p:cNvCxnSpPr>
            <a:stCxn id="14" idx="3"/>
            <a:endCxn id="15" idx="1"/>
          </p:cNvCxnSpPr>
          <p:nvPr/>
        </p:nvCxnSpPr>
        <p:spPr>
          <a:xfrm flipV="1">
            <a:off x="5510124" y="3355077"/>
            <a:ext cx="427500" cy="1978"/>
          </a:xfrm>
          <a:prstGeom prst="straightConnector1">
            <a:avLst/>
          </a:prstGeom>
          <a:ln w="254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8" name="67 Conector recto de flecha"/>
          <p:cNvCxnSpPr>
            <a:stCxn id="15" idx="3"/>
            <a:endCxn id="16" idx="1"/>
          </p:cNvCxnSpPr>
          <p:nvPr/>
        </p:nvCxnSpPr>
        <p:spPr>
          <a:xfrm flipV="1">
            <a:off x="6911402" y="3353097"/>
            <a:ext cx="427499" cy="1980"/>
          </a:xfrm>
          <a:prstGeom prst="straightConnector1">
            <a:avLst/>
          </a:prstGeom>
          <a:ln w="254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0" name="69 Conector recto de flecha"/>
          <p:cNvCxnSpPr>
            <a:stCxn id="16" idx="3"/>
            <a:endCxn id="28684" idx="1"/>
          </p:cNvCxnSpPr>
          <p:nvPr/>
        </p:nvCxnSpPr>
        <p:spPr>
          <a:xfrm>
            <a:off x="8467056" y="3353097"/>
            <a:ext cx="289493" cy="10929"/>
          </a:xfrm>
          <a:prstGeom prst="straightConnector1">
            <a:avLst/>
          </a:prstGeom>
          <a:ln w="254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2" name="71 Forma"/>
          <p:cNvCxnSpPr>
            <a:stCxn id="10" idx="3"/>
            <a:endCxn id="28684" idx="0"/>
          </p:cNvCxnSpPr>
          <p:nvPr/>
        </p:nvCxnSpPr>
        <p:spPr>
          <a:xfrm>
            <a:off x="2802578" y="2320664"/>
            <a:ext cx="6123947" cy="723141"/>
          </a:xfrm>
          <a:prstGeom prst="bentConnector2">
            <a:avLst/>
          </a:prstGeom>
          <a:ln w="25400">
            <a:solidFill>
              <a:srgbClr val="FF0000"/>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74" name="73 Conector recto de flecha"/>
          <p:cNvCxnSpPr>
            <a:endCxn id="13" idx="0"/>
          </p:cNvCxnSpPr>
          <p:nvPr/>
        </p:nvCxnSpPr>
        <p:spPr>
          <a:xfrm rot="5400000">
            <a:off x="3216227" y="2689760"/>
            <a:ext cx="767936" cy="19810"/>
          </a:xfrm>
          <a:prstGeom prst="straightConnector1">
            <a:avLst/>
          </a:prstGeom>
          <a:ln w="25400">
            <a:solidFill>
              <a:srgbClr val="FF0000"/>
            </a:solidFill>
            <a:prstDash val="sysDash"/>
            <a:headEnd type="none"/>
            <a:tailEnd type="arrow"/>
          </a:ln>
        </p:spPr>
        <p:style>
          <a:lnRef idx="1">
            <a:schemeClr val="accent1"/>
          </a:lnRef>
          <a:fillRef idx="0">
            <a:schemeClr val="accent1"/>
          </a:fillRef>
          <a:effectRef idx="0">
            <a:schemeClr val="accent1"/>
          </a:effectRef>
          <a:fontRef idx="minor">
            <a:schemeClr val="tx1"/>
          </a:fontRef>
        </p:style>
      </p:cxnSp>
      <p:cxnSp>
        <p:nvCxnSpPr>
          <p:cNvPr id="77" name="76 Conector recto de flecha"/>
          <p:cNvCxnSpPr/>
          <p:nvPr/>
        </p:nvCxnSpPr>
        <p:spPr>
          <a:xfrm rot="5400000">
            <a:off x="6040502" y="2675910"/>
            <a:ext cx="767936" cy="19810"/>
          </a:xfrm>
          <a:prstGeom prst="straightConnector1">
            <a:avLst/>
          </a:prstGeom>
          <a:ln w="25400">
            <a:solidFill>
              <a:srgbClr val="FF0000"/>
            </a:solidFill>
            <a:prstDash val="sysDash"/>
            <a:headEnd type="none"/>
            <a:tailEnd type="arrow"/>
          </a:ln>
        </p:spPr>
        <p:style>
          <a:lnRef idx="1">
            <a:schemeClr val="accent1"/>
          </a:lnRef>
          <a:fillRef idx="0">
            <a:schemeClr val="accent1"/>
          </a:fillRef>
          <a:effectRef idx="0">
            <a:schemeClr val="accent1"/>
          </a:effectRef>
          <a:fontRef idx="minor">
            <a:schemeClr val="tx1"/>
          </a:fontRef>
        </p:style>
      </p:cxnSp>
      <p:cxnSp>
        <p:nvCxnSpPr>
          <p:cNvPr id="78" name="77 Conector recto de flecha"/>
          <p:cNvCxnSpPr/>
          <p:nvPr/>
        </p:nvCxnSpPr>
        <p:spPr>
          <a:xfrm rot="5400000">
            <a:off x="4375977" y="2697681"/>
            <a:ext cx="767936" cy="19810"/>
          </a:xfrm>
          <a:prstGeom prst="straightConnector1">
            <a:avLst/>
          </a:prstGeom>
          <a:ln w="25400">
            <a:solidFill>
              <a:srgbClr val="FF0000"/>
            </a:solidFill>
            <a:prstDash val="sysDash"/>
            <a:headEnd type="none"/>
            <a:tailEnd type="arrow"/>
          </a:ln>
        </p:spPr>
        <p:style>
          <a:lnRef idx="1">
            <a:schemeClr val="accent1"/>
          </a:lnRef>
          <a:fillRef idx="0">
            <a:schemeClr val="accent1"/>
          </a:fillRef>
          <a:effectRef idx="0">
            <a:schemeClr val="accent1"/>
          </a:effectRef>
          <a:fontRef idx="minor">
            <a:schemeClr val="tx1"/>
          </a:fontRef>
        </p:style>
      </p:cxnSp>
      <p:cxnSp>
        <p:nvCxnSpPr>
          <p:cNvPr id="82" name="81 Forma"/>
          <p:cNvCxnSpPr/>
          <p:nvPr/>
        </p:nvCxnSpPr>
        <p:spPr>
          <a:xfrm flipV="1">
            <a:off x="213756" y="4176869"/>
            <a:ext cx="8633362" cy="608896"/>
          </a:xfrm>
          <a:prstGeom prst="bentConnector2">
            <a:avLst/>
          </a:prstGeom>
          <a:ln w="3175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85" name="84 Conector recto de flecha"/>
          <p:cNvCxnSpPr>
            <a:endCxn id="13" idx="2"/>
          </p:cNvCxnSpPr>
          <p:nvPr/>
        </p:nvCxnSpPr>
        <p:spPr>
          <a:xfrm rot="16200000" flipV="1">
            <a:off x="3024530" y="4200194"/>
            <a:ext cx="1139457" cy="7935"/>
          </a:xfrm>
          <a:prstGeom prst="straightConnector1">
            <a:avLst/>
          </a:prstGeom>
          <a:ln w="3175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89" name="88 Conector recto de flecha"/>
          <p:cNvCxnSpPr>
            <a:endCxn id="14" idx="2"/>
          </p:cNvCxnSpPr>
          <p:nvPr/>
        </p:nvCxnSpPr>
        <p:spPr>
          <a:xfrm rot="5400000" flipH="1" flipV="1">
            <a:off x="4403548" y="4192798"/>
            <a:ext cx="1141435" cy="20751"/>
          </a:xfrm>
          <a:prstGeom prst="straightConnector1">
            <a:avLst/>
          </a:prstGeom>
          <a:ln w="3175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92" name="91 Conector recto de flecha"/>
          <p:cNvCxnSpPr/>
          <p:nvPr/>
        </p:nvCxnSpPr>
        <p:spPr>
          <a:xfrm rot="5400000" flipH="1" flipV="1">
            <a:off x="5790982" y="4167068"/>
            <a:ext cx="1141435" cy="20751"/>
          </a:xfrm>
          <a:prstGeom prst="straightConnector1">
            <a:avLst/>
          </a:prstGeom>
          <a:ln w="3175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8" name="17 CuadroTexto"/>
          <p:cNvSpPr txBox="1"/>
          <p:nvPr/>
        </p:nvSpPr>
        <p:spPr>
          <a:xfrm>
            <a:off x="1970218" y="4535102"/>
            <a:ext cx="783773" cy="307777"/>
          </a:xfrm>
          <a:prstGeom prst="rect">
            <a:avLst/>
          </a:prstGeom>
          <a:noFill/>
        </p:spPr>
        <p:txBody>
          <a:bodyPr wrap="square" rtlCol="0">
            <a:spAutoFit/>
          </a:bodyPr>
          <a:lstStyle/>
          <a:p>
            <a:r>
              <a:rPr lang="es-MX" sz="1400" b="1" dirty="0" smtClean="0"/>
              <a:t>24 %</a:t>
            </a:r>
            <a:endParaRPr lang="es-MX" sz="1400" b="1" dirty="0"/>
          </a:p>
        </p:txBody>
      </p:sp>
      <p:sp>
        <p:nvSpPr>
          <p:cNvPr id="20" name="19 CuadroTexto"/>
          <p:cNvSpPr txBox="1"/>
          <p:nvPr/>
        </p:nvSpPr>
        <p:spPr>
          <a:xfrm>
            <a:off x="3833749" y="4478530"/>
            <a:ext cx="928255" cy="307777"/>
          </a:xfrm>
          <a:prstGeom prst="rect">
            <a:avLst/>
          </a:prstGeom>
          <a:noFill/>
        </p:spPr>
        <p:txBody>
          <a:bodyPr wrap="square" rtlCol="0">
            <a:spAutoFit/>
          </a:bodyPr>
          <a:lstStyle/>
          <a:p>
            <a:r>
              <a:rPr lang="es-MX" sz="1400" b="1" dirty="0" smtClean="0"/>
              <a:t>17 %</a:t>
            </a:r>
            <a:endParaRPr lang="es-MX" sz="1400" b="1" dirty="0"/>
          </a:p>
        </p:txBody>
      </p:sp>
      <p:sp>
        <p:nvSpPr>
          <p:cNvPr id="37" name="36 CuadroTexto"/>
          <p:cNvSpPr txBox="1"/>
          <p:nvPr/>
        </p:nvSpPr>
        <p:spPr>
          <a:xfrm>
            <a:off x="119758" y="5036863"/>
            <a:ext cx="8860470" cy="523220"/>
          </a:xfrm>
          <a:prstGeom prst="rect">
            <a:avLst/>
          </a:prstGeom>
          <a:noFill/>
        </p:spPr>
        <p:txBody>
          <a:bodyPr wrap="square" rtlCol="0">
            <a:spAutoFit/>
          </a:bodyPr>
          <a:lstStyle/>
          <a:p>
            <a:pPr algn="just"/>
            <a:r>
              <a:rPr lang="es-ES" sz="1400" b="1" dirty="0" smtClean="0"/>
              <a:t>NOTA: </a:t>
            </a:r>
            <a:r>
              <a:rPr lang="es-ES" sz="1400" dirty="0" smtClean="0"/>
              <a:t>Carrera Magisterial, Dictámenes Escalafonarios y Bajas definitivas (CM), que representan el 80% de los Cuadros de CC que se envían a  la SEFIPLAN  para  su autorización.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28683"/>
                                        </p:tgtEl>
                                        <p:attrNameLst>
                                          <p:attrName>style.visibility</p:attrName>
                                        </p:attrNameLst>
                                      </p:cBhvr>
                                      <p:to>
                                        <p:strVal val="visible"/>
                                      </p:to>
                                    </p:set>
                                    <p:animEffect transition="in" filter="wipe(up)">
                                      <p:cBhvr>
                                        <p:cTn id="7" dur="500"/>
                                        <p:tgtEl>
                                          <p:spTgt spid="28683"/>
                                        </p:tgtEl>
                                      </p:cBhvr>
                                    </p:animEffect>
                                  </p:childTnLst>
                                </p:cTn>
                              </p:par>
                              <p:par>
                                <p:cTn id="8" presetID="22" presetClass="entr" presetSubtype="1" fill="hold" nodeType="withEffect">
                                  <p:stCondLst>
                                    <p:cond delay="0"/>
                                  </p:stCondLst>
                                  <p:childTnLst>
                                    <p:set>
                                      <p:cBhvr>
                                        <p:cTn id="9" dur="1" fill="hold">
                                          <p:stCondLst>
                                            <p:cond delay="0"/>
                                          </p:stCondLst>
                                        </p:cTn>
                                        <p:tgtEl>
                                          <p:spTgt spid="28684"/>
                                        </p:tgtEl>
                                        <p:attrNameLst>
                                          <p:attrName>style.visibility</p:attrName>
                                        </p:attrNameLst>
                                      </p:cBhvr>
                                      <p:to>
                                        <p:strVal val="visible"/>
                                      </p:to>
                                    </p:set>
                                    <p:animEffect transition="in" filter="wipe(up)">
                                      <p:cBhvr>
                                        <p:cTn id="10" dur="500"/>
                                        <p:tgtEl>
                                          <p:spTgt spid="286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83" name="Picture 11" descr="persona"/>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70533" y="4241695"/>
            <a:ext cx="330875" cy="615311"/>
          </a:xfrm>
          <a:prstGeom prst="rect">
            <a:avLst/>
          </a:prstGeom>
          <a:noFill/>
          <a:ln w="9525">
            <a:noFill/>
            <a:miter lim="800000"/>
            <a:headEnd/>
            <a:tailEnd/>
          </a:ln>
        </p:spPr>
      </p:pic>
      <p:pic>
        <p:nvPicPr>
          <p:cNvPr id="28684" name="Picture 12" descr="persona"/>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8756549" y="3352555"/>
            <a:ext cx="339951" cy="640442"/>
          </a:xfrm>
          <a:prstGeom prst="rect">
            <a:avLst/>
          </a:prstGeom>
          <a:noFill/>
          <a:ln w="9525">
            <a:noFill/>
            <a:miter lim="800000"/>
            <a:headEnd/>
            <a:tailEnd/>
          </a:ln>
        </p:spPr>
      </p:pic>
      <p:sp>
        <p:nvSpPr>
          <p:cNvPr id="10" name="9 Rectángulo"/>
          <p:cNvSpPr/>
          <p:nvPr/>
        </p:nvSpPr>
        <p:spPr>
          <a:xfrm>
            <a:off x="1613067" y="2194979"/>
            <a:ext cx="1189511" cy="5601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600" b="1" dirty="0" smtClean="0"/>
              <a:t>Sindicatos</a:t>
            </a:r>
            <a:endParaRPr lang="es-MX" sz="1600" b="1" dirty="0"/>
          </a:p>
        </p:txBody>
      </p:sp>
      <p:sp>
        <p:nvSpPr>
          <p:cNvPr id="11" name="10 Rectángulo"/>
          <p:cNvSpPr/>
          <p:nvPr/>
        </p:nvSpPr>
        <p:spPr>
          <a:xfrm>
            <a:off x="771896" y="4188031"/>
            <a:ext cx="1045029" cy="550800"/>
          </a:xfrm>
          <a:prstGeom prst="rect">
            <a:avLst/>
          </a:prstGeom>
          <a:ln w="25400">
            <a:solidFill>
              <a:schemeClr val="accent3">
                <a:shade val="95000"/>
                <a:satMod val="105000"/>
              </a:schemeClr>
            </a:solidFill>
            <a:prstDash val="dash"/>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600" b="1" dirty="0" smtClean="0">
                <a:solidFill>
                  <a:srgbClr val="FF0000"/>
                </a:solidFill>
              </a:rPr>
              <a:t>Centro de Trabajo</a:t>
            </a:r>
            <a:endParaRPr lang="es-MX" sz="1600" b="1" dirty="0">
              <a:solidFill>
                <a:srgbClr val="FF0000"/>
              </a:solidFill>
            </a:endParaRPr>
          </a:p>
        </p:txBody>
      </p:sp>
      <p:sp>
        <p:nvSpPr>
          <p:cNvPr id="12" name="11 Rectángulo"/>
          <p:cNvSpPr/>
          <p:nvPr/>
        </p:nvSpPr>
        <p:spPr>
          <a:xfrm>
            <a:off x="1622953" y="3439883"/>
            <a:ext cx="1179615" cy="550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600" b="1" dirty="0" smtClean="0"/>
              <a:t>Supervisión Escolar</a:t>
            </a:r>
            <a:endParaRPr lang="es-MX" sz="1600" b="1" dirty="0"/>
          </a:p>
        </p:txBody>
      </p:sp>
      <p:sp>
        <p:nvSpPr>
          <p:cNvPr id="13" name="12 Rectángulo"/>
          <p:cNvSpPr/>
          <p:nvPr/>
        </p:nvSpPr>
        <p:spPr>
          <a:xfrm>
            <a:off x="3083609" y="3439883"/>
            <a:ext cx="1013361" cy="550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600" b="1" dirty="0" smtClean="0"/>
              <a:t>Nivel Educativo</a:t>
            </a:r>
            <a:endParaRPr lang="es-MX" sz="1600" b="1" dirty="0"/>
          </a:p>
        </p:txBody>
      </p:sp>
      <p:sp>
        <p:nvSpPr>
          <p:cNvPr id="14" name="13 Rectángulo"/>
          <p:cNvSpPr/>
          <p:nvPr/>
        </p:nvSpPr>
        <p:spPr>
          <a:xfrm>
            <a:off x="4459158" y="3437905"/>
            <a:ext cx="1050966" cy="550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600" b="1" dirty="0" smtClean="0"/>
              <a:t>Recursos Humanos</a:t>
            </a:r>
            <a:endParaRPr lang="es-MX" sz="1600" b="1" dirty="0"/>
          </a:p>
        </p:txBody>
      </p:sp>
      <p:sp>
        <p:nvSpPr>
          <p:cNvPr id="15" name="14 Rectángulo"/>
          <p:cNvSpPr/>
          <p:nvPr/>
        </p:nvSpPr>
        <p:spPr>
          <a:xfrm>
            <a:off x="5937624" y="3435927"/>
            <a:ext cx="973778" cy="550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600" b="1" dirty="0" smtClean="0"/>
              <a:t>Nómina Estatal</a:t>
            </a:r>
            <a:endParaRPr lang="es-MX" sz="1600" b="1" dirty="0"/>
          </a:p>
        </p:txBody>
      </p:sp>
      <p:sp>
        <p:nvSpPr>
          <p:cNvPr id="16" name="15 Rectángulo"/>
          <p:cNvSpPr/>
          <p:nvPr/>
        </p:nvSpPr>
        <p:spPr>
          <a:xfrm>
            <a:off x="7338901" y="3433947"/>
            <a:ext cx="1128155" cy="550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600" b="1" dirty="0" smtClean="0"/>
              <a:t>Pago al Trabajador </a:t>
            </a:r>
            <a:endParaRPr lang="es-MX" sz="1600" b="1" dirty="0"/>
          </a:p>
        </p:txBody>
      </p:sp>
      <p:sp>
        <p:nvSpPr>
          <p:cNvPr id="17" name="16 CuadroTexto"/>
          <p:cNvSpPr txBox="1">
            <a:spLocks noChangeArrowheads="1"/>
          </p:cNvSpPr>
          <p:nvPr/>
        </p:nvSpPr>
        <p:spPr bwMode="auto">
          <a:xfrm>
            <a:off x="98965" y="162710"/>
            <a:ext cx="8914410" cy="45085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defRPr/>
            </a:pP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Reducción </a:t>
            </a:r>
            <a:r>
              <a:rPr lang="es-E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de Tiempos promedio en los tramites con la implementación del Nuevo Tabulador</a:t>
            </a:r>
            <a:endParaRPr lang="es-E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1" name="20 CuadroTexto"/>
          <p:cNvSpPr txBox="1"/>
          <p:nvPr/>
        </p:nvSpPr>
        <p:spPr>
          <a:xfrm>
            <a:off x="6841096" y="4705813"/>
            <a:ext cx="1033153" cy="523220"/>
          </a:xfrm>
          <a:prstGeom prst="rect">
            <a:avLst/>
          </a:prstGeom>
          <a:noFill/>
        </p:spPr>
        <p:txBody>
          <a:bodyPr wrap="square" rtlCol="0">
            <a:spAutoFit/>
          </a:bodyPr>
          <a:lstStyle/>
          <a:p>
            <a:r>
              <a:rPr lang="es-ES" sz="2800" b="1" dirty="0" smtClean="0">
                <a:solidFill>
                  <a:srgbClr val="00B050"/>
                </a:solidFill>
              </a:rPr>
              <a:t>11 %</a:t>
            </a:r>
            <a:endParaRPr lang="es-MX" sz="2800" b="1" dirty="0">
              <a:solidFill>
                <a:srgbClr val="00B050"/>
              </a:solidFill>
            </a:endParaRPr>
          </a:p>
        </p:txBody>
      </p:sp>
      <p:cxnSp>
        <p:nvCxnSpPr>
          <p:cNvPr id="29" name="28 Conector angular"/>
          <p:cNvCxnSpPr>
            <a:stCxn id="28683" idx="0"/>
          </p:cNvCxnSpPr>
          <p:nvPr/>
        </p:nvCxnSpPr>
        <p:spPr>
          <a:xfrm rot="5400000" flipH="1" flipV="1">
            <a:off x="142129" y="2770757"/>
            <a:ext cx="1564781" cy="1377096"/>
          </a:xfrm>
          <a:prstGeom prst="bentConnector2">
            <a:avLst/>
          </a:prstGeom>
          <a:ln w="25400">
            <a:solidFill>
              <a:schemeClr val="accent3">
                <a:lumMod val="5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1" name="50 Conector angular"/>
          <p:cNvCxnSpPr>
            <a:endCxn id="12" idx="1"/>
          </p:cNvCxnSpPr>
          <p:nvPr/>
        </p:nvCxnSpPr>
        <p:spPr>
          <a:xfrm>
            <a:off x="225632" y="3408218"/>
            <a:ext cx="1397321" cy="307065"/>
          </a:xfrm>
          <a:prstGeom prst="bentConnector3">
            <a:avLst>
              <a:gd name="adj1" fmla="val 50000"/>
            </a:avLst>
          </a:prstGeom>
          <a:ln w="254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6" name="55 Conector recto de flecha"/>
          <p:cNvCxnSpPr>
            <a:endCxn id="12" idx="0"/>
          </p:cNvCxnSpPr>
          <p:nvPr/>
        </p:nvCxnSpPr>
        <p:spPr>
          <a:xfrm rot="16200000" flipH="1">
            <a:off x="1968838" y="3195959"/>
            <a:ext cx="482909" cy="4938"/>
          </a:xfrm>
          <a:prstGeom prst="straightConnector1">
            <a:avLst/>
          </a:prstGeom>
          <a:ln w="25400">
            <a:solidFill>
              <a:schemeClr val="accent3">
                <a:lumMod val="5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2" name="61 Conector recto de flecha"/>
          <p:cNvCxnSpPr>
            <a:stCxn id="12" idx="3"/>
            <a:endCxn id="13" idx="1"/>
          </p:cNvCxnSpPr>
          <p:nvPr/>
        </p:nvCxnSpPr>
        <p:spPr>
          <a:xfrm>
            <a:off x="2802568" y="3715283"/>
            <a:ext cx="281041" cy="1588"/>
          </a:xfrm>
          <a:prstGeom prst="straightConnector1">
            <a:avLst/>
          </a:prstGeom>
          <a:ln w="254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4" name="63 Conector recto de flecha"/>
          <p:cNvCxnSpPr>
            <a:stCxn id="13" idx="3"/>
            <a:endCxn id="14" idx="1"/>
          </p:cNvCxnSpPr>
          <p:nvPr/>
        </p:nvCxnSpPr>
        <p:spPr>
          <a:xfrm flipV="1">
            <a:off x="4096970" y="3713305"/>
            <a:ext cx="362188" cy="1978"/>
          </a:xfrm>
          <a:prstGeom prst="straightConnector1">
            <a:avLst/>
          </a:prstGeom>
          <a:ln w="254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6" name="65 Conector recto de flecha"/>
          <p:cNvCxnSpPr>
            <a:stCxn id="14" idx="3"/>
            <a:endCxn id="15" idx="1"/>
          </p:cNvCxnSpPr>
          <p:nvPr/>
        </p:nvCxnSpPr>
        <p:spPr>
          <a:xfrm flipV="1">
            <a:off x="5510124" y="3711327"/>
            <a:ext cx="427500" cy="1978"/>
          </a:xfrm>
          <a:prstGeom prst="straightConnector1">
            <a:avLst/>
          </a:prstGeom>
          <a:ln w="254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8" name="67 Conector recto de flecha"/>
          <p:cNvCxnSpPr>
            <a:stCxn id="15" idx="3"/>
            <a:endCxn id="16" idx="1"/>
          </p:cNvCxnSpPr>
          <p:nvPr/>
        </p:nvCxnSpPr>
        <p:spPr>
          <a:xfrm flipV="1">
            <a:off x="6911402" y="3709347"/>
            <a:ext cx="427499" cy="1980"/>
          </a:xfrm>
          <a:prstGeom prst="straightConnector1">
            <a:avLst/>
          </a:prstGeom>
          <a:ln w="254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0" name="69 Conector recto de flecha"/>
          <p:cNvCxnSpPr>
            <a:stCxn id="16" idx="3"/>
          </p:cNvCxnSpPr>
          <p:nvPr/>
        </p:nvCxnSpPr>
        <p:spPr>
          <a:xfrm>
            <a:off x="8467056" y="3709347"/>
            <a:ext cx="289493" cy="10929"/>
          </a:xfrm>
          <a:prstGeom prst="straightConnector1">
            <a:avLst/>
          </a:prstGeom>
          <a:ln w="254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2" name="71 Forma"/>
          <p:cNvCxnSpPr/>
          <p:nvPr/>
        </p:nvCxnSpPr>
        <p:spPr>
          <a:xfrm>
            <a:off x="2802578" y="2676914"/>
            <a:ext cx="6123947" cy="723141"/>
          </a:xfrm>
          <a:prstGeom prst="bentConnector2">
            <a:avLst/>
          </a:prstGeom>
          <a:ln w="25400">
            <a:solidFill>
              <a:srgbClr val="FF0000"/>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74" name="73 Conector recto de flecha"/>
          <p:cNvCxnSpPr>
            <a:endCxn id="13" idx="0"/>
          </p:cNvCxnSpPr>
          <p:nvPr/>
        </p:nvCxnSpPr>
        <p:spPr>
          <a:xfrm rot="5400000">
            <a:off x="3216227" y="3046010"/>
            <a:ext cx="767936" cy="19810"/>
          </a:xfrm>
          <a:prstGeom prst="straightConnector1">
            <a:avLst/>
          </a:prstGeom>
          <a:ln w="25400">
            <a:solidFill>
              <a:srgbClr val="FF0000"/>
            </a:solidFill>
            <a:prstDash val="sysDash"/>
            <a:headEnd type="none"/>
            <a:tailEnd type="arrow"/>
          </a:ln>
        </p:spPr>
        <p:style>
          <a:lnRef idx="1">
            <a:schemeClr val="accent1"/>
          </a:lnRef>
          <a:fillRef idx="0">
            <a:schemeClr val="accent1"/>
          </a:fillRef>
          <a:effectRef idx="0">
            <a:schemeClr val="accent1"/>
          </a:effectRef>
          <a:fontRef idx="minor">
            <a:schemeClr val="tx1"/>
          </a:fontRef>
        </p:style>
      </p:cxnSp>
      <p:cxnSp>
        <p:nvCxnSpPr>
          <p:cNvPr id="77" name="76 Conector recto de flecha"/>
          <p:cNvCxnSpPr/>
          <p:nvPr/>
        </p:nvCxnSpPr>
        <p:spPr>
          <a:xfrm rot="5400000">
            <a:off x="6040502" y="3032160"/>
            <a:ext cx="767936" cy="19810"/>
          </a:xfrm>
          <a:prstGeom prst="straightConnector1">
            <a:avLst/>
          </a:prstGeom>
          <a:ln w="25400">
            <a:solidFill>
              <a:srgbClr val="FF0000"/>
            </a:solidFill>
            <a:prstDash val="sysDash"/>
            <a:headEnd type="none"/>
            <a:tailEnd type="arrow"/>
          </a:ln>
        </p:spPr>
        <p:style>
          <a:lnRef idx="1">
            <a:schemeClr val="accent1"/>
          </a:lnRef>
          <a:fillRef idx="0">
            <a:schemeClr val="accent1"/>
          </a:fillRef>
          <a:effectRef idx="0">
            <a:schemeClr val="accent1"/>
          </a:effectRef>
          <a:fontRef idx="minor">
            <a:schemeClr val="tx1"/>
          </a:fontRef>
        </p:style>
      </p:cxnSp>
      <p:cxnSp>
        <p:nvCxnSpPr>
          <p:cNvPr id="78" name="77 Conector recto de flecha"/>
          <p:cNvCxnSpPr/>
          <p:nvPr/>
        </p:nvCxnSpPr>
        <p:spPr>
          <a:xfrm rot="5400000">
            <a:off x="4375977" y="3053931"/>
            <a:ext cx="767936" cy="19810"/>
          </a:xfrm>
          <a:prstGeom prst="straightConnector1">
            <a:avLst/>
          </a:prstGeom>
          <a:ln w="25400">
            <a:solidFill>
              <a:srgbClr val="FF0000"/>
            </a:solidFill>
            <a:prstDash val="sysDash"/>
            <a:headEnd type="none"/>
            <a:tailEnd type="arrow"/>
          </a:ln>
        </p:spPr>
        <p:style>
          <a:lnRef idx="1">
            <a:schemeClr val="accent1"/>
          </a:lnRef>
          <a:fillRef idx="0">
            <a:schemeClr val="accent1"/>
          </a:fillRef>
          <a:effectRef idx="0">
            <a:schemeClr val="accent1"/>
          </a:effectRef>
          <a:fontRef idx="minor">
            <a:schemeClr val="tx1"/>
          </a:fontRef>
        </p:style>
      </p:cxnSp>
      <p:cxnSp>
        <p:nvCxnSpPr>
          <p:cNvPr id="82" name="81 Forma"/>
          <p:cNvCxnSpPr/>
          <p:nvPr/>
        </p:nvCxnSpPr>
        <p:spPr>
          <a:xfrm flipV="1">
            <a:off x="213756" y="4533119"/>
            <a:ext cx="8633362" cy="608896"/>
          </a:xfrm>
          <a:prstGeom prst="bentConnector2">
            <a:avLst/>
          </a:prstGeom>
          <a:ln w="3175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85" name="84 Conector recto de flecha"/>
          <p:cNvCxnSpPr>
            <a:endCxn id="13" idx="2"/>
          </p:cNvCxnSpPr>
          <p:nvPr/>
        </p:nvCxnSpPr>
        <p:spPr>
          <a:xfrm rot="16200000" flipV="1">
            <a:off x="3024530" y="4556444"/>
            <a:ext cx="1139457" cy="7935"/>
          </a:xfrm>
          <a:prstGeom prst="straightConnector1">
            <a:avLst/>
          </a:prstGeom>
          <a:ln w="3175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89" name="88 Conector recto de flecha"/>
          <p:cNvCxnSpPr>
            <a:endCxn id="14" idx="2"/>
          </p:cNvCxnSpPr>
          <p:nvPr/>
        </p:nvCxnSpPr>
        <p:spPr>
          <a:xfrm rot="5400000" flipH="1" flipV="1">
            <a:off x="4403548" y="4549048"/>
            <a:ext cx="1141435" cy="20751"/>
          </a:xfrm>
          <a:prstGeom prst="straightConnector1">
            <a:avLst/>
          </a:prstGeom>
          <a:ln w="3175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92" name="91 Conector recto de flecha"/>
          <p:cNvCxnSpPr/>
          <p:nvPr/>
        </p:nvCxnSpPr>
        <p:spPr>
          <a:xfrm rot="5400000" flipH="1" flipV="1">
            <a:off x="5790982" y="4523318"/>
            <a:ext cx="1141435" cy="20751"/>
          </a:xfrm>
          <a:prstGeom prst="straightConnector1">
            <a:avLst/>
          </a:prstGeom>
          <a:ln w="3175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8" name="17 CuadroTexto"/>
          <p:cNvSpPr txBox="1"/>
          <p:nvPr/>
        </p:nvSpPr>
        <p:spPr>
          <a:xfrm>
            <a:off x="1873519" y="4821015"/>
            <a:ext cx="783773" cy="307777"/>
          </a:xfrm>
          <a:prstGeom prst="rect">
            <a:avLst/>
          </a:prstGeom>
          <a:noFill/>
        </p:spPr>
        <p:txBody>
          <a:bodyPr wrap="square" rtlCol="0">
            <a:spAutoFit/>
          </a:bodyPr>
          <a:lstStyle/>
          <a:p>
            <a:r>
              <a:rPr lang="es-ES" sz="1400" b="1" dirty="0" smtClean="0"/>
              <a:t>24 %</a:t>
            </a:r>
            <a:endParaRPr lang="es-MX" sz="1400" b="1" dirty="0"/>
          </a:p>
        </p:txBody>
      </p:sp>
      <p:sp>
        <p:nvSpPr>
          <p:cNvPr id="20" name="19 CuadroTexto"/>
          <p:cNvSpPr txBox="1"/>
          <p:nvPr/>
        </p:nvSpPr>
        <p:spPr>
          <a:xfrm>
            <a:off x="3847817" y="4697462"/>
            <a:ext cx="928255" cy="523220"/>
          </a:xfrm>
          <a:prstGeom prst="rect">
            <a:avLst/>
          </a:prstGeom>
          <a:noFill/>
        </p:spPr>
        <p:txBody>
          <a:bodyPr wrap="square" rtlCol="0">
            <a:spAutoFit/>
          </a:bodyPr>
          <a:lstStyle/>
          <a:p>
            <a:r>
              <a:rPr lang="es-ES" sz="2800" b="1" dirty="0" smtClean="0">
                <a:solidFill>
                  <a:srgbClr val="00B050"/>
                </a:solidFill>
              </a:rPr>
              <a:t>6 %</a:t>
            </a:r>
            <a:endParaRPr lang="es-MX" sz="2800" b="1" dirty="0">
              <a:solidFill>
                <a:srgbClr val="00B050"/>
              </a:solidFill>
            </a:endParaRPr>
          </a:p>
        </p:txBody>
      </p:sp>
      <p:sp>
        <p:nvSpPr>
          <p:cNvPr id="33" name="32 Rectángulo"/>
          <p:cNvSpPr/>
          <p:nvPr/>
        </p:nvSpPr>
        <p:spPr>
          <a:xfrm>
            <a:off x="243444" y="718897"/>
            <a:ext cx="8734301" cy="1446550"/>
          </a:xfrm>
          <a:prstGeom prst="rect">
            <a:avLst/>
          </a:prstGeom>
        </p:spPr>
        <p:txBody>
          <a:bodyPr wrap="square">
            <a:spAutoFit/>
          </a:bodyPr>
          <a:lstStyle/>
          <a:p>
            <a:pPr algn="just"/>
            <a:r>
              <a:rPr lang="es-ES" sz="2200" dirty="0" smtClean="0">
                <a:latin typeface="Calibri" pitchFamily="34" charset="0"/>
              </a:rPr>
              <a:t>Con la puesta en marcha del Nuevo Tabulador, se tiene contemplado una reducción en los tiempos de tramitación en los movimientos de personal que impliquen carrera magisterial, al suprimirse los cuadros de cancelación creación que se enviaban a la SEFIPLAN para su  autorización.  </a:t>
            </a:r>
            <a:endParaRPr lang="es-MX" sz="2200" i="1" dirty="0" smtClean="0">
              <a:latin typeface="Calibri" pitchFamily="34" charset="0"/>
            </a:endParaRPr>
          </a:p>
        </p:txBody>
      </p:sp>
      <p:sp>
        <p:nvSpPr>
          <p:cNvPr id="34" name="33 CuadroTexto"/>
          <p:cNvSpPr txBox="1"/>
          <p:nvPr/>
        </p:nvSpPr>
        <p:spPr>
          <a:xfrm>
            <a:off x="5283144" y="4683819"/>
            <a:ext cx="1295077" cy="523220"/>
          </a:xfrm>
          <a:prstGeom prst="rect">
            <a:avLst/>
          </a:prstGeom>
          <a:noFill/>
        </p:spPr>
        <p:txBody>
          <a:bodyPr wrap="square" rtlCol="0">
            <a:spAutoFit/>
          </a:bodyPr>
          <a:lstStyle/>
          <a:p>
            <a:r>
              <a:rPr lang="es-ES" sz="2800" b="1" dirty="0" smtClean="0">
                <a:solidFill>
                  <a:srgbClr val="00B050"/>
                </a:solidFill>
              </a:rPr>
              <a:t>24 %</a:t>
            </a:r>
            <a:endParaRPr lang="es-MX" sz="2800" b="1" dirty="0">
              <a:solidFill>
                <a:srgbClr val="00B050"/>
              </a:solidFill>
            </a:endParaRPr>
          </a:p>
        </p:txBody>
      </p:sp>
      <p:sp>
        <p:nvSpPr>
          <p:cNvPr id="35" name="34 CuadroTexto"/>
          <p:cNvSpPr txBox="1"/>
          <p:nvPr/>
        </p:nvSpPr>
        <p:spPr>
          <a:xfrm>
            <a:off x="6916498" y="4314867"/>
            <a:ext cx="1033153" cy="307777"/>
          </a:xfrm>
          <a:prstGeom prst="rect">
            <a:avLst/>
          </a:prstGeom>
          <a:noFill/>
        </p:spPr>
        <p:txBody>
          <a:bodyPr wrap="square" rtlCol="0">
            <a:spAutoFit/>
          </a:bodyPr>
          <a:lstStyle/>
          <a:p>
            <a:r>
              <a:rPr lang="es-MX" sz="1400" dirty="0" smtClean="0">
                <a:solidFill>
                  <a:srgbClr val="FF0000"/>
                </a:solidFill>
              </a:rPr>
              <a:t>13 %</a:t>
            </a:r>
            <a:endParaRPr lang="es-MX" sz="1400" dirty="0">
              <a:solidFill>
                <a:srgbClr val="FF0000"/>
              </a:solidFill>
            </a:endParaRPr>
          </a:p>
        </p:txBody>
      </p:sp>
      <p:sp>
        <p:nvSpPr>
          <p:cNvPr id="36" name="35 CuadroTexto"/>
          <p:cNvSpPr txBox="1"/>
          <p:nvPr/>
        </p:nvSpPr>
        <p:spPr>
          <a:xfrm>
            <a:off x="5290085" y="4324657"/>
            <a:ext cx="965859" cy="307777"/>
          </a:xfrm>
          <a:prstGeom prst="rect">
            <a:avLst/>
          </a:prstGeom>
          <a:noFill/>
        </p:spPr>
        <p:txBody>
          <a:bodyPr wrap="square" rtlCol="0">
            <a:spAutoFit/>
          </a:bodyPr>
          <a:lstStyle/>
          <a:p>
            <a:r>
              <a:rPr lang="es-ES" sz="1400" dirty="0" smtClean="0">
                <a:solidFill>
                  <a:srgbClr val="FF0000"/>
                </a:solidFill>
              </a:rPr>
              <a:t>46 %</a:t>
            </a:r>
            <a:endParaRPr lang="es-MX" sz="1400" dirty="0">
              <a:solidFill>
                <a:srgbClr val="FF0000"/>
              </a:solidFill>
            </a:endParaRPr>
          </a:p>
        </p:txBody>
      </p:sp>
      <p:sp>
        <p:nvSpPr>
          <p:cNvPr id="37" name="36 CuadroTexto"/>
          <p:cNvSpPr txBox="1"/>
          <p:nvPr/>
        </p:nvSpPr>
        <p:spPr>
          <a:xfrm>
            <a:off x="1868620" y="4535102"/>
            <a:ext cx="783773" cy="307777"/>
          </a:xfrm>
          <a:prstGeom prst="rect">
            <a:avLst/>
          </a:prstGeom>
          <a:noFill/>
        </p:spPr>
        <p:txBody>
          <a:bodyPr wrap="square" rtlCol="0">
            <a:spAutoFit/>
          </a:bodyPr>
          <a:lstStyle/>
          <a:p>
            <a:r>
              <a:rPr lang="es-MX" sz="1400" b="1" dirty="0" smtClean="0"/>
              <a:t>24 %</a:t>
            </a:r>
            <a:endParaRPr lang="es-MX" sz="1400" b="1" dirty="0"/>
          </a:p>
        </p:txBody>
      </p:sp>
      <p:sp>
        <p:nvSpPr>
          <p:cNvPr id="38" name="37 CuadroTexto"/>
          <p:cNvSpPr txBox="1"/>
          <p:nvPr/>
        </p:nvSpPr>
        <p:spPr>
          <a:xfrm>
            <a:off x="3862777" y="4318876"/>
            <a:ext cx="928255" cy="307777"/>
          </a:xfrm>
          <a:prstGeom prst="rect">
            <a:avLst/>
          </a:prstGeom>
          <a:noFill/>
        </p:spPr>
        <p:txBody>
          <a:bodyPr wrap="square" rtlCol="0">
            <a:spAutoFit/>
          </a:bodyPr>
          <a:lstStyle/>
          <a:p>
            <a:r>
              <a:rPr lang="es-MX" sz="1400" dirty="0" smtClean="0">
                <a:solidFill>
                  <a:srgbClr val="FF0000"/>
                </a:solidFill>
              </a:rPr>
              <a:t>17 %</a:t>
            </a:r>
            <a:endParaRPr lang="es-MX" sz="1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28683"/>
                                        </p:tgtEl>
                                        <p:attrNameLst>
                                          <p:attrName>style.visibility</p:attrName>
                                        </p:attrNameLst>
                                      </p:cBhvr>
                                      <p:to>
                                        <p:strVal val="visible"/>
                                      </p:to>
                                    </p:set>
                                    <p:animEffect transition="in" filter="wipe(up)">
                                      <p:cBhvr>
                                        <p:cTn id="7" dur="500"/>
                                        <p:tgtEl>
                                          <p:spTgt spid="28683"/>
                                        </p:tgtEl>
                                      </p:cBhvr>
                                    </p:animEffect>
                                  </p:childTnLst>
                                </p:cTn>
                              </p:par>
                              <p:par>
                                <p:cTn id="8" presetID="22" presetClass="entr" presetSubtype="1" fill="hold" nodeType="withEffect">
                                  <p:stCondLst>
                                    <p:cond delay="0"/>
                                  </p:stCondLst>
                                  <p:childTnLst>
                                    <p:set>
                                      <p:cBhvr>
                                        <p:cTn id="9" dur="1" fill="hold">
                                          <p:stCondLst>
                                            <p:cond delay="0"/>
                                          </p:stCondLst>
                                        </p:cTn>
                                        <p:tgtEl>
                                          <p:spTgt spid="28684"/>
                                        </p:tgtEl>
                                        <p:attrNameLst>
                                          <p:attrName>style.visibility</p:attrName>
                                        </p:attrNameLst>
                                      </p:cBhvr>
                                      <p:to>
                                        <p:strVal val="visible"/>
                                      </p:to>
                                    </p:set>
                                    <p:animEffect transition="in" filter="wipe(up)">
                                      <p:cBhvr>
                                        <p:cTn id="10" dur="500"/>
                                        <p:tgtEl>
                                          <p:spTgt spid="286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4_Diseño personalizado">
  <a:themeElements>
    <a:clrScheme name="4_Diseño personaliz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Diseño personaliz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Diseño personaliz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Diseño personaliz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Diseño personaliz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Diseño personaliz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Diseño personaliz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Diseño personaliz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Diseño personaliz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Diseño personaliz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Diseño personaliz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Diseño personaliz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Diseño personaliz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Diseño personaliz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13263</TotalTime>
  <Words>3678</Words>
  <Application>Microsoft Office PowerPoint</Application>
  <PresentationFormat>Presentación en pantalla (4:3)</PresentationFormat>
  <Paragraphs>1180</Paragraphs>
  <Slides>36</Slides>
  <Notes>5</Notes>
  <HiddenSlides>0</HiddenSlides>
  <MMClips>0</MMClips>
  <ScaleCrop>false</ScaleCrop>
  <HeadingPairs>
    <vt:vector size="6" baseType="variant">
      <vt:variant>
        <vt:lpstr>Tema</vt:lpstr>
      </vt:variant>
      <vt:variant>
        <vt:i4>2</vt:i4>
      </vt:variant>
      <vt:variant>
        <vt:lpstr>Títulos de diapositiva</vt:lpstr>
      </vt:variant>
      <vt:variant>
        <vt:i4>36</vt:i4>
      </vt:variant>
      <vt:variant>
        <vt:lpstr>Presentaciones personalizadas</vt:lpstr>
      </vt:variant>
      <vt:variant>
        <vt:i4>1</vt:i4>
      </vt:variant>
    </vt:vector>
  </HeadingPairs>
  <TitlesOfParts>
    <vt:vector size="39" baseType="lpstr">
      <vt:lpstr>4_Diseño personalizado</vt:lpstr>
      <vt:lpstr>Custom Design</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Presentación personalizada 1</vt:lpstr>
    </vt:vector>
  </TitlesOfParts>
  <Company>Intel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 Final</dc:creator>
  <cp:lastModifiedBy>Administrador</cp:lastModifiedBy>
  <cp:revision>1060</cp:revision>
  <dcterms:created xsi:type="dcterms:W3CDTF">2007-10-16T01:55:32Z</dcterms:created>
  <dcterms:modified xsi:type="dcterms:W3CDTF">2009-08-25T00:01:10Z</dcterms:modified>
</cp:coreProperties>
</file>