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4"/>
  </p:notesMasterIdLst>
  <p:handoutMasterIdLst>
    <p:handoutMasterId r:id="rId15"/>
  </p:handoutMasterIdLst>
  <p:sldIdLst>
    <p:sldId id="256" r:id="rId2"/>
    <p:sldId id="308" r:id="rId3"/>
    <p:sldId id="265" r:id="rId4"/>
    <p:sldId id="316" r:id="rId5"/>
    <p:sldId id="325" r:id="rId6"/>
    <p:sldId id="315" r:id="rId7"/>
    <p:sldId id="326" r:id="rId8"/>
    <p:sldId id="319" r:id="rId9"/>
    <p:sldId id="317" r:id="rId10"/>
    <p:sldId id="323" r:id="rId11"/>
    <p:sldId id="324" r:id="rId12"/>
    <p:sldId id="283" r:id="rId13"/>
  </p:sldIdLst>
  <p:sldSz cx="9144000" cy="5143500" type="screen16x9"/>
  <p:notesSz cx="7010400" cy="9296400"/>
  <p:embeddedFontLst>
    <p:embeddedFont>
      <p:font typeface="Barlow"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DM Serif Text" panose="020B0604020202020204" charset="0"/>
      <p:regular r:id="rId24"/>
      <p:italic r:id="rId25"/>
    </p:embeddedFont>
    <p:embeddedFont>
      <p:font typeface="PT Sans"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77">
          <p15:clr>
            <a:srgbClr val="9AA0A6"/>
          </p15:clr>
        </p15:guide>
        <p15:guide id="2" orient="horz" pos="2323" userDrawn="1">
          <p15:clr>
            <a:srgbClr val="9AA0A6"/>
          </p15:clr>
        </p15:guide>
        <p15:guide id="3"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éctor Noé Sánchez Hernández" initials="HNSH" lastIdx="1" clrIdx="0">
    <p:extLst>
      <p:ext uri="{19B8F6BF-5375-455C-9EA6-DF929625EA0E}">
        <p15:presenceInfo xmlns:p15="http://schemas.microsoft.com/office/powerpoint/2012/main" userId="30ec2ec06f3537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32A235-4A58-4417-AD32-EF4EE731CC9A}">
  <a:tblStyle styleId="{7032A235-4A58-4417-AD32-EF4EE731CC9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77D27E2-36C2-4E4F-8BD4-B01B405D7582}"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0239" autoAdjust="0"/>
  </p:normalViewPr>
  <p:slideViewPr>
    <p:cSldViewPr snapToGrid="0">
      <p:cViewPr varScale="1">
        <p:scale>
          <a:sx n="85" d="100"/>
          <a:sy n="85" d="100"/>
        </p:scale>
        <p:origin x="84" y="102"/>
      </p:cViewPr>
      <p:guideLst>
        <p:guide orient="horz" pos="777"/>
        <p:guide orient="horz" pos="2323"/>
        <p:guide pos="2880"/>
      </p:guideLst>
    </p:cSldViewPr>
  </p:slideViewPr>
  <p:notesTextViewPr>
    <p:cViewPr>
      <p:scale>
        <a:sx n="1" d="1"/>
        <a:sy n="1" d="1"/>
      </p:scale>
      <p:origin x="0" y="0"/>
    </p:cViewPr>
  </p:notesTextViewPr>
  <p:notesViewPr>
    <p:cSldViewPr snapToGrid="0" showGuides="1">
      <p:cViewPr varScale="1">
        <p:scale>
          <a:sx n="80" d="100"/>
          <a:sy n="80" d="100"/>
        </p:scale>
        <p:origin x="388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commentAuthors" Target="commen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ACDC51-B998-400D-8E9D-08A89D424766}" type="doc">
      <dgm:prSet loTypeId="urn:microsoft.com/office/officeart/2005/8/layout/process1" loCatId="process" qsTypeId="urn:microsoft.com/office/officeart/2005/8/quickstyle/simple2" qsCatId="simple" csTypeId="urn:microsoft.com/office/officeart/2005/8/colors/colorful3" csCatId="colorful" phldr="1"/>
      <dgm:spPr/>
    </dgm:pt>
    <dgm:pt modelId="{9B462B1B-4877-4607-B852-381E3A02F842}">
      <dgm:prSet phldrT="[Texto]" custT="1"/>
      <dgm:spPr/>
      <dgm:t>
        <a:bodyPr/>
        <a:lstStyle/>
        <a:p>
          <a:r>
            <a:rPr lang="es-MX" sz="2000" dirty="0">
              <a:latin typeface="DM Serif Text" panose="020B0604020202020204" charset="0"/>
            </a:rPr>
            <a:t>INICIAL</a:t>
          </a:r>
        </a:p>
      </dgm:t>
    </dgm:pt>
    <dgm:pt modelId="{32058150-9202-4263-A7DD-207C36AF7852}" type="parTrans" cxnId="{00C8D572-5B50-4DAE-B96E-8FCBEEDC7225}">
      <dgm:prSet/>
      <dgm:spPr/>
      <dgm:t>
        <a:bodyPr/>
        <a:lstStyle/>
        <a:p>
          <a:endParaRPr lang="es-MX"/>
        </a:p>
      </dgm:t>
    </dgm:pt>
    <dgm:pt modelId="{CBDB2A01-2B88-4F18-BB16-27D7450EF76F}" type="sibTrans" cxnId="{00C8D572-5B50-4DAE-B96E-8FCBEEDC7225}">
      <dgm:prSet/>
      <dgm:spPr/>
      <dgm:t>
        <a:bodyPr/>
        <a:lstStyle/>
        <a:p>
          <a:endParaRPr lang="es-MX"/>
        </a:p>
      </dgm:t>
    </dgm:pt>
    <dgm:pt modelId="{F5C672C5-44C1-4C00-8BC1-21D4990BD4A3}">
      <dgm:prSet phldrT="[Texto]" custT="1"/>
      <dgm:spPr/>
      <dgm:t>
        <a:bodyPr/>
        <a:lstStyle/>
        <a:p>
          <a:r>
            <a:rPr lang="es-MX" sz="1800" dirty="0">
              <a:latin typeface="DM Serif Text" panose="020B0604020202020204" charset="0"/>
            </a:rPr>
            <a:t>DE MODIFICACIÓN</a:t>
          </a:r>
        </a:p>
      </dgm:t>
    </dgm:pt>
    <dgm:pt modelId="{C93BB5DC-1D02-4E22-8DD4-C4203396C3F0}" type="parTrans" cxnId="{BF3DE733-6CEA-4727-B224-2D2D38407F72}">
      <dgm:prSet/>
      <dgm:spPr/>
      <dgm:t>
        <a:bodyPr/>
        <a:lstStyle/>
        <a:p>
          <a:endParaRPr lang="es-MX"/>
        </a:p>
      </dgm:t>
    </dgm:pt>
    <dgm:pt modelId="{EA020930-FF91-42F6-882E-CA6771B9B0AA}" type="sibTrans" cxnId="{BF3DE733-6CEA-4727-B224-2D2D38407F72}">
      <dgm:prSet/>
      <dgm:spPr/>
      <dgm:t>
        <a:bodyPr/>
        <a:lstStyle/>
        <a:p>
          <a:endParaRPr lang="es-MX"/>
        </a:p>
      </dgm:t>
    </dgm:pt>
    <dgm:pt modelId="{23A5034E-9331-4913-8A40-18019F6BB02D}">
      <dgm:prSet phldrT="[Texto]" custT="1"/>
      <dgm:spPr/>
      <dgm:t>
        <a:bodyPr/>
        <a:lstStyle/>
        <a:p>
          <a:r>
            <a:rPr lang="es-MX" sz="1800" dirty="0">
              <a:latin typeface="DM Serif Text" panose="020B0604020202020204" charset="0"/>
            </a:rPr>
            <a:t>Y  DE CONCLUSIÓN</a:t>
          </a:r>
        </a:p>
      </dgm:t>
    </dgm:pt>
    <dgm:pt modelId="{66650AF3-F3AF-4739-8D50-B5CE7264231D}" type="parTrans" cxnId="{A382D4CE-4070-495E-8D53-F213E0F3742D}">
      <dgm:prSet/>
      <dgm:spPr/>
      <dgm:t>
        <a:bodyPr/>
        <a:lstStyle/>
        <a:p>
          <a:endParaRPr lang="es-MX"/>
        </a:p>
      </dgm:t>
    </dgm:pt>
    <dgm:pt modelId="{AC0BD3C5-EA4E-4093-96DC-F95C2C87FB81}" type="sibTrans" cxnId="{A382D4CE-4070-495E-8D53-F213E0F3742D}">
      <dgm:prSet/>
      <dgm:spPr/>
      <dgm:t>
        <a:bodyPr/>
        <a:lstStyle/>
        <a:p>
          <a:endParaRPr lang="es-MX"/>
        </a:p>
      </dgm:t>
    </dgm:pt>
    <dgm:pt modelId="{3B565D79-0142-428B-87EB-8BFE678B2120}" type="pres">
      <dgm:prSet presAssocID="{94ACDC51-B998-400D-8E9D-08A89D424766}" presName="Name0" presStyleCnt="0">
        <dgm:presLayoutVars>
          <dgm:dir/>
          <dgm:resizeHandles val="exact"/>
        </dgm:presLayoutVars>
      </dgm:prSet>
      <dgm:spPr/>
    </dgm:pt>
    <dgm:pt modelId="{534C6D07-0C48-42E9-9B0C-1E918E73B274}" type="pres">
      <dgm:prSet presAssocID="{9B462B1B-4877-4607-B852-381E3A02F842}" presName="node" presStyleLbl="node1" presStyleIdx="0" presStyleCnt="3" custLinFactNeighborX="4039">
        <dgm:presLayoutVars>
          <dgm:bulletEnabled val="1"/>
        </dgm:presLayoutVars>
      </dgm:prSet>
      <dgm:spPr/>
    </dgm:pt>
    <dgm:pt modelId="{3168CF6F-EF38-41CD-BAB1-11C46D34A51E}" type="pres">
      <dgm:prSet presAssocID="{CBDB2A01-2B88-4F18-BB16-27D7450EF76F}" presName="sibTrans" presStyleLbl="sibTrans2D1" presStyleIdx="0" presStyleCnt="2"/>
      <dgm:spPr/>
    </dgm:pt>
    <dgm:pt modelId="{B0E9B47B-446B-4DC3-9220-0CBBD4224E25}" type="pres">
      <dgm:prSet presAssocID="{CBDB2A01-2B88-4F18-BB16-27D7450EF76F}" presName="connectorText" presStyleLbl="sibTrans2D1" presStyleIdx="0" presStyleCnt="2"/>
      <dgm:spPr/>
    </dgm:pt>
    <dgm:pt modelId="{805B27E8-375D-46C4-9668-BFCE6E30468B}" type="pres">
      <dgm:prSet presAssocID="{F5C672C5-44C1-4C00-8BC1-21D4990BD4A3}" presName="node" presStyleLbl="node1" presStyleIdx="1" presStyleCnt="3">
        <dgm:presLayoutVars>
          <dgm:bulletEnabled val="1"/>
        </dgm:presLayoutVars>
      </dgm:prSet>
      <dgm:spPr/>
    </dgm:pt>
    <dgm:pt modelId="{97E2ADDD-BBEA-4275-A9C4-B2B49B1C198F}" type="pres">
      <dgm:prSet presAssocID="{EA020930-FF91-42F6-882E-CA6771B9B0AA}" presName="sibTrans" presStyleLbl="sibTrans2D1" presStyleIdx="1" presStyleCnt="2"/>
      <dgm:spPr/>
    </dgm:pt>
    <dgm:pt modelId="{3CFEA9D7-6408-4E82-A918-37EA8E77A28E}" type="pres">
      <dgm:prSet presAssocID="{EA020930-FF91-42F6-882E-CA6771B9B0AA}" presName="connectorText" presStyleLbl="sibTrans2D1" presStyleIdx="1" presStyleCnt="2"/>
      <dgm:spPr/>
    </dgm:pt>
    <dgm:pt modelId="{F5EC540A-C080-4DAD-8D7A-58FC13C214DD}" type="pres">
      <dgm:prSet presAssocID="{23A5034E-9331-4913-8A40-18019F6BB02D}" presName="node" presStyleLbl="node1" presStyleIdx="2" presStyleCnt="3" custLinFactNeighborY="1417">
        <dgm:presLayoutVars>
          <dgm:bulletEnabled val="1"/>
        </dgm:presLayoutVars>
      </dgm:prSet>
      <dgm:spPr/>
    </dgm:pt>
  </dgm:ptLst>
  <dgm:cxnLst>
    <dgm:cxn modelId="{C633B803-8673-4A73-A64B-1A8ECB70532A}" type="presOf" srcId="{94ACDC51-B998-400D-8E9D-08A89D424766}" destId="{3B565D79-0142-428B-87EB-8BFE678B2120}" srcOrd="0" destOrd="0" presId="urn:microsoft.com/office/officeart/2005/8/layout/process1"/>
    <dgm:cxn modelId="{8EB69C06-D0B1-481D-B6D5-E7CB6958D5FA}" type="presOf" srcId="{9B462B1B-4877-4607-B852-381E3A02F842}" destId="{534C6D07-0C48-42E9-9B0C-1E918E73B274}" srcOrd="0" destOrd="0" presId="urn:microsoft.com/office/officeart/2005/8/layout/process1"/>
    <dgm:cxn modelId="{A872C308-5A02-491B-8B61-AB7604DD0607}" type="presOf" srcId="{EA020930-FF91-42F6-882E-CA6771B9B0AA}" destId="{3CFEA9D7-6408-4E82-A918-37EA8E77A28E}" srcOrd="1" destOrd="0" presId="urn:microsoft.com/office/officeart/2005/8/layout/process1"/>
    <dgm:cxn modelId="{BF3DE733-6CEA-4727-B224-2D2D38407F72}" srcId="{94ACDC51-B998-400D-8E9D-08A89D424766}" destId="{F5C672C5-44C1-4C00-8BC1-21D4990BD4A3}" srcOrd="1" destOrd="0" parTransId="{C93BB5DC-1D02-4E22-8DD4-C4203396C3F0}" sibTransId="{EA020930-FF91-42F6-882E-CA6771B9B0AA}"/>
    <dgm:cxn modelId="{00C8D572-5B50-4DAE-B96E-8FCBEEDC7225}" srcId="{94ACDC51-B998-400D-8E9D-08A89D424766}" destId="{9B462B1B-4877-4607-B852-381E3A02F842}" srcOrd="0" destOrd="0" parTransId="{32058150-9202-4263-A7DD-207C36AF7852}" sibTransId="{CBDB2A01-2B88-4F18-BB16-27D7450EF76F}"/>
    <dgm:cxn modelId="{51CFEC54-39AF-4BDA-A5B6-B76739628DF7}" type="presOf" srcId="{CBDB2A01-2B88-4F18-BB16-27D7450EF76F}" destId="{3168CF6F-EF38-41CD-BAB1-11C46D34A51E}" srcOrd="0" destOrd="0" presId="urn:microsoft.com/office/officeart/2005/8/layout/process1"/>
    <dgm:cxn modelId="{9F25D199-EA78-49E9-BBC4-E3F9D7B72B1D}" type="presOf" srcId="{EA020930-FF91-42F6-882E-CA6771B9B0AA}" destId="{97E2ADDD-BBEA-4275-A9C4-B2B49B1C198F}" srcOrd="0" destOrd="0" presId="urn:microsoft.com/office/officeart/2005/8/layout/process1"/>
    <dgm:cxn modelId="{962185AF-876C-444A-A5D4-FED947663B52}" type="presOf" srcId="{F5C672C5-44C1-4C00-8BC1-21D4990BD4A3}" destId="{805B27E8-375D-46C4-9668-BFCE6E30468B}" srcOrd="0" destOrd="0" presId="urn:microsoft.com/office/officeart/2005/8/layout/process1"/>
    <dgm:cxn modelId="{23F30BCB-3FC1-4CAB-A7C1-803761BD4FC4}" type="presOf" srcId="{CBDB2A01-2B88-4F18-BB16-27D7450EF76F}" destId="{B0E9B47B-446B-4DC3-9220-0CBBD4224E25}" srcOrd="1" destOrd="0" presId="urn:microsoft.com/office/officeart/2005/8/layout/process1"/>
    <dgm:cxn modelId="{A382D4CE-4070-495E-8D53-F213E0F3742D}" srcId="{94ACDC51-B998-400D-8E9D-08A89D424766}" destId="{23A5034E-9331-4913-8A40-18019F6BB02D}" srcOrd="2" destOrd="0" parTransId="{66650AF3-F3AF-4739-8D50-B5CE7264231D}" sibTransId="{AC0BD3C5-EA4E-4093-96DC-F95C2C87FB81}"/>
    <dgm:cxn modelId="{62212FDD-E6B9-4781-9B4E-2C663C49AC9D}" type="presOf" srcId="{23A5034E-9331-4913-8A40-18019F6BB02D}" destId="{F5EC540A-C080-4DAD-8D7A-58FC13C214DD}" srcOrd="0" destOrd="0" presId="urn:microsoft.com/office/officeart/2005/8/layout/process1"/>
    <dgm:cxn modelId="{65933427-A5B1-49C9-908C-5B8732A4DA8A}" type="presParOf" srcId="{3B565D79-0142-428B-87EB-8BFE678B2120}" destId="{534C6D07-0C48-42E9-9B0C-1E918E73B274}" srcOrd="0" destOrd="0" presId="urn:microsoft.com/office/officeart/2005/8/layout/process1"/>
    <dgm:cxn modelId="{1E997781-075E-4CE0-B12D-61511DE20164}" type="presParOf" srcId="{3B565D79-0142-428B-87EB-8BFE678B2120}" destId="{3168CF6F-EF38-41CD-BAB1-11C46D34A51E}" srcOrd="1" destOrd="0" presId="urn:microsoft.com/office/officeart/2005/8/layout/process1"/>
    <dgm:cxn modelId="{B710905D-9F5F-4327-9758-2F6AC1E993F2}" type="presParOf" srcId="{3168CF6F-EF38-41CD-BAB1-11C46D34A51E}" destId="{B0E9B47B-446B-4DC3-9220-0CBBD4224E25}" srcOrd="0" destOrd="0" presId="urn:microsoft.com/office/officeart/2005/8/layout/process1"/>
    <dgm:cxn modelId="{10C9054A-9273-4120-8724-08B219321EFB}" type="presParOf" srcId="{3B565D79-0142-428B-87EB-8BFE678B2120}" destId="{805B27E8-375D-46C4-9668-BFCE6E30468B}" srcOrd="2" destOrd="0" presId="urn:microsoft.com/office/officeart/2005/8/layout/process1"/>
    <dgm:cxn modelId="{BC787EE1-D8B6-4931-A40D-B2DE940D5FC8}" type="presParOf" srcId="{3B565D79-0142-428B-87EB-8BFE678B2120}" destId="{97E2ADDD-BBEA-4275-A9C4-B2B49B1C198F}" srcOrd="3" destOrd="0" presId="urn:microsoft.com/office/officeart/2005/8/layout/process1"/>
    <dgm:cxn modelId="{67E40406-40E5-45AF-95FD-5032B84E0191}" type="presParOf" srcId="{97E2ADDD-BBEA-4275-A9C4-B2B49B1C198F}" destId="{3CFEA9D7-6408-4E82-A918-37EA8E77A28E}" srcOrd="0" destOrd="0" presId="urn:microsoft.com/office/officeart/2005/8/layout/process1"/>
    <dgm:cxn modelId="{9262458B-0A7A-4FA2-81D8-FBC9F03169FE}" type="presParOf" srcId="{3B565D79-0142-428B-87EB-8BFE678B2120}" destId="{F5EC540A-C080-4DAD-8D7A-58FC13C214DD}"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85A1F9-A0F6-43A5-8574-8BC5B0A4987C}" type="doc">
      <dgm:prSet loTypeId="urn:microsoft.com/office/officeart/2005/8/layout/chevron1" loCatId="process" qsTypeId="urn:microsoft.com/office/officeart/2005/8/quickstyle/simple1" qsCatId="simple" csTypeId="urn:microsoft.com/office/officeart/2005/8/colors/colorful2" csCatId="colorful" phldr="1"/>
      <dgm:spPr/>
    </dgm:pt>
    <dgm:pt modelId="{8CEB49C6-4D6F-48B4-B5C4-CEBD43F21494}">
      <dgm:prSet phldrT="[Texto]" custT="1"/>
      <dgm:spPr/>
      <dgm:t>
        <a:bodyPr/>
        <a:lstStyle/>
        <a:p>
          <a:r>
            <a:rPr lang="es-MX" sz="1800" dirty="0"/>
            <a:t>Mayo de 2021</a:t>
          </a:r>
        </a:p>
      </dgm:t>
    </dgm:pt>
    <dgm:pt modelId="{A0CC7E19-D2A5-4DBA-BA5C-4853683F1A1F}" type="parTrans" cxnId="{B630C919-3F4E-404A-9C6D-3ACEAA6CC64C}">
      <dgm:prSet/>
      <dgm:spPr/>
      <dgm:t>
        <a:bodyPr/>
        <a:lstStyle/>
        <a:p>
          <a:endParaRPr lang="es-MX" sz="1800"/>
        </a:p>
      </dgm:t>
    </dgm:pt>
    <dgm:pt modelId="{0C8E82A0-55A7-48DF-BA6C-E2F85434A589}" type="sibTrans" cxnId="{B630C919-3F4E-404A-9C6D-3ACEAA6CC64C}">
      <dgm:prSet/>
      <dgm:spPr/>
      <dgm:t>
        <a:bodyPr/>
        <a:lstStyle/>
        <a:p>
          <a:endParaRPr lang="es-MX" sz="1800"/>
        </a:p>
      </dgm:t>
    </dgm:pt>
    <dgm:pt modelId="{C564F605-551C-4DFF-AA99-43D8911AB04E}">
      <dgm:prSet phldrT="[Texto]" custT="1"/>
      <dgm:spPr/>
      <dgm:t>
        <a:bodyPr/>
        <a:lstStyle/>
        <a:p>
          <a:r>
            <a:rPr lang="es-ES_tradnl" sz="1800" dirty="0">
              <a:latin typeface="Calibri" panose="020F0502020204030204" pitchFamily="34" charset="0"/>
              <a:ea typeface="Calibri" panose="020F0502020204030204" pitchFamily="34" charset="0"/>
              <a:cs typeface="Calibri" panose="020F0502020204030204" pitchFamily="34" charset="0"/>
            </a:rPr>
            <a:t>Los que ingresaron al servicio </a:t>
          </a:r>
          <a:r>
            <a:rPr lang="es-ES_tradnl" sz="1800" b="1" dirty="0">
              <a:solidFill>
                <a:srgbClr val="FFFF00"/>
              </a:solidFill>
              <a:latin typeface="Calibri" panose="020F0502020204030204" pitchFamily="34" charset="0"/>
              <a:ea typeface="Calibri" panose="020F0502020204030204" pitchFamily="34" charset="0"/>
              <a:cs typeface="Calibri" panose="020F0502020204030204" pitchFamily="34" charset="0"/>
            </a:rPr>
            <a:t>ANTES</a:t>
          </a:r>
          <a:r>
            <a:rPr lang="es-ES_tradnl" sz="1800" dirty="0">
              <a:latin typeface="Calibri" panose="020F0502020204030204" pitchFamily="34" charset="0"/>
              <a:ea typeface="Calibri" panose="020F0502020204030204" pitchFamily="34" charset="0"/>
              <a:cs typeface="Calibri" panose="020F0502020204030204" pitchFamily="34" charset="0"/>
            </a:rPr>
            <a:t> del 19 de julio de 2017</a:t>
          </a:r>
          <a:endParaRPr lang="es-MX" sz="1800" dirty="0"/>
        </a:p>
      </dgm:t>
    </dgm:pt>
    <dgm:pt modelId="{FD4E611F-4AAB-480A-B59B-18AB2A8D5B52}" type="parTrans" cxnId="{96D0129B-A042-4FE3-9B1B-E9B2BBC06190}">
      <dgm:prSet/>
      <dgm:spPr/>
      <dgm:t>
        <a:bodyPr/>
        <a:lstStyle/>
        <a:p>
          <a:endParaRPr lang="es-MX" sz="1800"/>
        </a:p>
      </dgm:t>
    </dgm:pt>
    <dgm:pt modelId="{5A16ABE1-68A0-47A9-9DE6-E04491BEB5BA}" type="sibTrans" cxnId="{96D0129B-A042-4FE3-9B1B-E9B2BBC06190}">
      <dgm:prSet/>
      <dgm:spPr/>
      <dgm:t>
        <a:bodyPr/>
        <a:lstStyle/>
        <a:p>
          <a:endParaRPr lang="es-MX" sz="1800"/>
        </a:p>
      </dgm:t>
    </dgm:pt>
    <dgm:pt modelId="{64D9B668-FE5C-4C8F-BCC7-C29FB621BE4A}" type="pres">
      <dgm:prSet presAssocID="{E885A1F9-A0F6-43A5-8574-8BC5B0A4987C}" presName="Name0" presStyleCnt="0">
        <dgm:presLayoutVars>
          <dgm:dir/>
          <dgm:animLvl val="lvl"/>
          <dgm:resizeHandles val="exact"/>
        </dgm:presLayoutVars>
      </dgm:prSet>
      <dgm:spPr/>
    </dgm:pt>
    <dgm:pt modelId="{58C62F22-3A5F-4AC2-9A7B-C0A5E74F4506}" type="pres">
      <dgm:prSet presAssocID="{8CEB49C6-4D6F-48B4-B5C4-CEBD43F21494}" presName="parTxOnly" presStyleLbl="node1" presStyleIdx="0" presStyleCnt="2" custScaleX="61024">
        <dgm:presLayoutVars>
          <dgm:chMax val="0"/>
          <dgm:chPref val="0"/>
          <dgm:bulletEnabled val="1"/>
        </dgm:presLayoutVars>
      </dgm:prSet>
      <dgm:spPr/>
    </dgm:pt>
    <dgm:pt modelId="{7773AB5B-8762-41E6-9E91-A039090C4177}" type="pres">
      <dgm:prSet presAssocID="{0C8E82A0-55A7-48DF-BA6C-E2F85434A589}" presName="parTxOnlySpace" presStyleCnt="0"/>
      <dgm:spPr/>
    </dgm:pt>
    <dgm:pt modelId="{35F003B4-8EAB-447B-AAA6-49DFDEF73972}" type="pres">
      <dgm:prSet presAssocID="{C564F605-551C-4DFF-AA99-43D8911AB04E}" presName="parTxOnly" presStyleLbl="node1" presStyleIdx="1" presStyleCnt="2">
        <dgm:presLayoutVars>
          <dgm:chMax val="0"/>
          <dgm:chPref val="0"/>
          <dgm:bulletEnabled val="1"/>
        </dgm:presLayoutVars>
      </dgm:prSet>
      <dgm:spPr/>
    </dgm:pt>
  </dgm:ptLst>
  <dgm:cxnLst>
    <dgm:cxn modelId="{C59ECD09-ABB4-4874-911A-E39B9DC29C0B}" type="presOf" srcId="{8CEB49C6-4D6F-48B4-B5C4-CEBD43F21494}" destId="{58C62F22-3A5F-4AC2-9A7B-C0A5E74F4506}" srcOrd="0" destOrd="0" presId="urn:microsoft.com/office/officeart/2005/8/layout/chevron1"/>
    <dgm:cxn modelId="{B630C919-3F4E-404A-9C6D-3ACEAA6CC64C}" srcId="{E885A1F9-A0F6-43A5-8574-8BC5B0A4987C}" destId="{8CEB49C6-4D6F-48B4-B5C4-CEBD43F21494}" srcOrd="0" destOrd="0" parTransId="{A0CC7E19-D2A5-4DBA-BA5C-4853683F1A1F}" sibTransId="{0C8E82A0-55A7-48DF-BA6C-E2F85434A589}"/>
    <dgm:cxn modelId="{B12DE592-BF39-4B9E-B22F-D64BCBCD99D8}" type="presOf" srcId="{C564F605-551C-4DFF-AA99-43D8911AB04E}" destId="{35F003B4-8EAB-447B-AAA6-49DFDEF73972}" srcOrd="0" destOrd="0" presId="urn:microsoft.com/office/officeart/2005/8/layout/chevron1"/>
    <dgm:cxn modelId="{96D0129B-A042-4FE3-9B1B-E9B2BBC06190}" srcId="{E885A1F9-A0F6-43A5-8574-8BC5B0A4987C}" destId="{C564F605-551C-4DFF-AA99-43D8911AB04E}" srcOrd="1" destOrd="0" parTransId="{FD4E611F-4AAB-480A-B59B-18AB2A8D5B52}" sibTransId="{5A16ABE1-68A0-47A9-9DE6-E04491BEB5BA}"/>
    <dgm:cxn modelId="{8EAB86CA-384B-429D-89F8-4224998E8B47}" type="presOf" srcId="{E885A1F9-A0F6-43A5-8574-8BC5B0A4987C}" destId="{64D9B668-FE5C-4C8F-BCC7-C29FB621BE4A}" srcOrd="0" destOrd="0" presId="urn:microsoft.com/office/officeart/2005/8/layout/chevron1"/>
    <dgm:cxn modelId="{F901C44F-CB0F-44B6-82BC-D25685A995C0}" type="presParOf" srcId="{64D9B668-FE5C-4C8F-BCC7-C29FB621BE4A}" destId="{58C62F22-3A5F-4AC2-9A7B-C0A5E74F4506}" srcOrd="0" destOrd="0" presId="urn:microsoft.com/office/officeart/2005/8/layout/chevron1"/>
    <dgm:cxn modelId="{1F845FE8-6FD3-4B34-8FA7-7F3EB9701455}" type="presParOf" srcId="{64D9B668-FE5C-4C8F-BCC7-C29FB621BE4A}" destId="{7773AB5B-8762-41E6-9E91-A039090C4177}" srcOrd="1" destOrd="0" presId="urn:microsoft.com/office/officeart/2005/8/layout/chevron1"/>
    <dgm:cxn modelId="{5D529DFB-4BBD-40DD-A597-F7E69B951EDE}" type="presParOf" srcId="{64D9B668-FE5C-4C8F-BCC7-C29FB621BE4A}" destId="{35F003B4-8EAB-447B-AAA6-49DFDEF73972}" srcOrd="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85A1F9-A0F6-43A5-8574-8BC5B0A4987C}" type="doc">
      <dgm:prSet loTypeId="urn:microsoft.com/office/officeart/2005/8/layout/chevron1" loCatId="process" qsTypeId="urn:microsoft.com/office/officeart/2005/8/quickstyle/simple1" qsCatId="simple" csTypeId="urn:microsoft.com/office/officeart/2005/8/colors/colorful3" csCatId="colorful" phldr="1"/>
      <dgm:spPr/>
    </dgm:pt>
    <dgm:pt modelId="{8CEB49C6-4D6F-48B4-B5C4-CEBD43F21494}">
      <dgm:prSet phldrT="[Texto]" custT="1"/>
      <dgm:spPr/>
      <dgm:t>
        <a:bodyPr/>
        <a:lstStyle/>
        <a:p>
          <a:r>
            <a:rPr lang="es-MX" sz="1800" dirty="0"/>
            <a:t>Mayo de 2020</a:t>
          </a:r>
        </a:p>
      </dgm:t>
    </dgm:pt>
    <dgm:pt modelId="{A0CC7E19-D2A5-4DBA-BA5C-4853683F1A1F}" type="parTrans" cxnId="{B630C919-3F4E-404A-9C6D-3ACEAA6CC64C}">
      <dgm:prSet/>
      <dgm:spPr/>
      <dgm:t>
        <a:bodyPr/>
        <a:lstStyle/>
        <a:p>
          <a:endParaRPr lang="es-MX" sz="1800"/>
        </a:p>
      </dgm:t>
    </dgm:pt>
    <dgm:pt modelId="{0C8E82A0-55A7-48DF-BA6C-E2F85434A589}" type="sibTrans" cxnId="{B630C919-3F4E-404A-9C6D-3ACEAA6CC64C}">
      <dgm:prSet/>
      <dgm:spPr/>
      <dgm:t>
        <a:bodyPr/>
        <a:lstStyle/>
        <a:p>
          <a:endParaRPr lang="es-MX" sz="1800"/>
        </a:p>
      </dgm:t>
    </dgm:pt>
    <dgm:pt modelId="{C564F605-551C-4DFF-AA99-43D8911AB04E}">
      <dgm:prSet phldrT="[Texto]" custT="1"/>
      <dgm:spPr/>
      <dgm:t>
        <a:bodyPr/>
        <a:lstStyle/>
        <a:p>
          <a:r>
            <a:rPr lang="es-ES_tradnl" sz="1800" dirty="0">
              <a:latin typeface="Calibri" panose="020F0502020204030204" pitchFamily="34" charset="0"/>
              <a:ea typeface="Calibri" panose="020F0502020204030204" pitchFamily="34" charset="0"/>
              <a:cs typeface="Calibri" panose="020F0502020204030204" pitchFamily="34" charset="0"/>
            </a:rPr>
            <a:t>Los que ingresaron al servicio </a:t>
          </a:r>
          <a:r>
            <a:rPr lang="es-ES_tradnl" sz="1800" b="1" dirty="0">
              <a:solidFill>
                <a:srgbClr val="FF0000"/>
              </a:solidFill>
              <a:latin typeface="Calibri" panose="020F0502020204030204" pitchFamily="34" charset="0"/>
              <a:ea typeface="Calibri" panose="020F0502020204030204" pitchFamily="34" charset="0"/>
              <a:cs typeface="Calibri" panose="020F0502020204030204" pitchFamily="34" charset="0"/>
            </a:rPr>
            <a:t>DESPUÉS</a:t>
          </a:r>
          <a:r>
            <a:rPr lang="es-ES_tradnl" sz="1800" dirty="0">
              <a:latin typeface="Calibri" panose="020F0502020204030204" pitchFamily="34" charset="0"/>
              <a:ea typeface="Calibri" panose="020F0502020204030204" pitchFamily="34" charset="0"/>
              <a:cs typeface="Calibri" panose="020F0502020204030204" pitchFamily="34" charset="0"/>
            </a:rPr>
            <a:t> del 19 de julio de 2017</a:t>
          </a:r>
          <a:endParaRPr lang="es-MX" sz="1800" dirty="0"/>
        </a:p>
      </dgm:t>
    </dgm:pt>
    <dgm:pt modelId="{FD4E611F-4AAB-480A-B59B-18AB2A8D5B52}" type="parTrans" cxnId="{96D0129B-A042-4FE3-9B1B-E9B2BBC06190}">
      <dgm:prSet/>
      <dgm:spPr/>
      <dgm:t>
        <a:bodyPr/>
        <a:lstStyle/>
        <a:p>
          <a:endParaRPr lang="es-MX" sz="1800"/>
        </a:p>
      </dgm:t>
    </dgm:pt>
    <dgm:pt modelId="{5A16ABE1-68A0-47A9-9DE6-E04491BEB5BA}" type="sibTrans" cxnId="{96D0129B-A042-4FE3-9B1B-E9B2BBC06190}">
      <dgm:prSet/>
      <dgm:spPr/>
      <dgm:t>
        <a:bodyPr/>
        <a:lstStyle/>
        <a:p>
          <a:endParaRPr lang="es-MX" sz="1800"/>
        </a:p>
      </dgm:t>
    </dgm:pt>
    <dgm:pt modelId="{64D9B668-FE5C-4C8F-BCC7-C29FB621BE4A}" type="pres">
      <dgm:prSet presAssocID="{E885A1F9-A0F6-43A5-8574-8BC5B0A4987C}" presName="Name0" presStyleCnt="0">
        <dgm:presLayoutVars>
          <dgm:dir/>
          <dgm:animLvl val="lvl"/>
          <dgm:resizeHandles val="exact"/>
        </dgm:presLayoutVars>
      </dgm:prSet>
      <dgm:spPr/>
    </dgm:pt>
    <dgm:pt modelId="{58C62F22-3A5F-4AC2-9A7B-C0A5E74F4506}" type="pres">
      <dgm:prSet presAssocID="{8CEB49C6-4D6F-48B4-B5C4-CEBD43F21494}" presName="parTxOnly" presStyleLbl="node1" presStyleIdx="0" presStyleCnt="2" custScaleX="62109" custLinFactNeighborY="1111">
        <dgm:presLayoutVars>
          <dgm:chMax val="0"/>
          <dgm:chPref val="0"/>
          <dgm:bulletEnabled val="1"/>
        </dgm:presLayoutVars>
      </dgm:prSet>
      <dgm:spPr/>
    </dgm:pt>
    <dgm:pt modelId="{7773AB5B-8762-41E6-9E91-A039090C4177}" type="pres">
      <dgm:prSet presAssocID="{0C8E82A0-55A7-48DF-BA6C-E2F85434A589}" presName="parTxOnlySpace" presStyleCnt="0"/>
      <dgm:spPr/>
    </dgm:pt>
    <dgm:pt modelId="{35F003B4-8EAB-447B-AAA6-49DFDEF73972}" type="pres">
      <dgm:prSet presAssocID="{C564F605-551C-4DFF-AA99-43D8911AB04E}" presName="parTxOnly" presStyleLbl="node1" presStyleIdx="1" presStyleCnt="2" custLinFactNeighborY="-1111">
        <dgm:presLayoutVars>
          <dgm:chMax val="0"/>
          <dgm:chPref val="0"/>
          <dgm:bulletEnabled val="1"/>
        </dgm:presLayoutVars>
      </dgm:prSet>
      <dgm:spPr/>
    </dgm:pt>
  </dgm:ptLst>
  <dgm:cxnLst>
    <dgm:cxn modelId="{C59ECD09-ABB4-4874-911A-E39B9DC29C0B}" type="presOf" srcId="{8CEB49C6-4D6F-48B4-B5C4-CEBD43F21494}" destId="{58C62F22-3A5F-4AC2-9A7B-C0A5E74F4506}" srcOrd="0" destOrd="0" presId="urn:microsoft.com/office/officeart/2005/8/layout/chevron1"/>
    <dgm:cxn modelId="{B630C919-3F4E-404A-9C6D-3ACEAA6CC64C}" srcId="{E885A1F9-A0F6-43A5-8574-8BC5B0A4987C}" destId="{8CEB49C6-4D6F-48B4-B5C4-CEBD43F21494}" srcOrd="0" destOrd="0" parTransId="{A0CC7E19-D2A5-4DBA-BA5C-4853683F1A1F}" sibTransId="{0C8E82A0-55A7-48DF-BA6C-E2F85434A589}"/>
    <dgm:cxn modelId="{B12DE592-BF39-4B9E-B22F-D64BCBCD99D8}" type="presOf" srcId="{C564F605-551C-4DFF-AA99-43D8911AB04E}" destId="{35F003B4-8EAB-447B-AAA6-49DFDEF73972}" srcOrd="0" destOrd="0" presId="urn:microsoft.com/office/officeart/2005/8/layout/chevron1"/>
    <dgm:cxn modelId="{96D0129B-A042-4FE3-9B1B-E9B2BBC06190}" srcId="{E885A1F9-A0F6-43A5-8574-8BC5B0A4987C}" destId="{C564F605-551C-4DFF-AA99-43D8911AB04E}" srcOrd="1" destOrd="0" parTransId="{FD4E611F-4AAB-480A-B59B-18AB2A8D5B52}" sibTransId="{5A16ABE1-68A0-47A9-9DE6-E04491BEB5BA}"/>
    <dgm:cxn modelId="{8EAB86CA-384B-429D-89F8-4224998E8B47}" type="presOf" srcId="{E885A1F9-A0F6-43A5-8574-8BC5B0A4987C}" destId="{64D9B668-FE5C-4C8F-BCC7-C29FB621BE4A}" srcOrd="0" destOrd="0" presId="urn:microsoft.com/office/officeart/2005/8/layout/chevron1"/>
    <dgm:cxn modelId="{F901C44F-CB0F-44B6-82BC-D25685A995C0}" type="presParOf" srcId="{64D9B668-FE5C-4C8F-BCC7-C29FB621BE4A}" destId="{58C62F22-3A5F-4AC2-9A7B-C0A5E74F4506}" srcOrd="0" destOrd="0" presId="urn:microsoft.com/office/officeart/2005/8/layout/chevron1"/>
    <dgm:cxn modelId="{1F845FE8-6FD3-4B34-8FA7-7F3EB9701455}" type="presParOf" srcId="{64D9B668-FE5C-4C8F-BCC7-C29FB621BE4A}" destId="{7773AB5B-8762-41E6-9E91-A039090C4177}" srcOrd="1" destOrd="0" presId="urn:microsoft.com/office/officeart/2005/8/layout/chevron1"/>
    <dgm:cxn modelId="{5D529DFB-4BBD-40DD-A597-F7E69B951EDE}" type="presParOf" srcId="{64D9B668-FE5C-4C8F-BCC7-C29FB621BE4A}" destId="{35F003B4-8EAB-447B-AAA6-49DFDEF73972}" srcOrd="2"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85A1F9-A0F6-43A5-8574-8BC5B0A4987C}" type="doc">
      <dgm:prSet loTypeId="urn:microsoft.com/office/officeart/2005/8/layout/chevron1" loCatId="process" qsTypeId="urn:microsoft.com/office/officeart/2005/8/quickstyle/simple1" qsCatId="simple" csTypeId="urn:microsoft.com/office/officeart/2005/8/colors/colorful5" csCatId="colorful" phldr="1"/>
      <dgm:spPr/>
    </dgm:pt>
    <dgm:pt modelId="{8CEB49C6-4D6F-48B4-B5C4-CEBD43F21494}">
      <dgm:prSet phldrT="[Texto]" custT="1"/>
      <dgm:spPr/>
      <dgm:t>
        <a:bodyPr/>
        <a:lstStyle/>
        <a:p>
          <a:r>
            <a:rPr lang="es-MX" sz="1800" dirty="0">
              <a:solidFill>
                <a:schemeClr val="tx1"/>
              </a:solidFill>
            </a:rPr>
            <a:t>a partir de Mayo de 2022</a:t>
          </a:r>
        </a:p>
      </dgm:t>
    </dgm:pt>
    <dgm:pt modelId="{A0CC7E19-D2A5-4DBA-BA5C-4853683F1A1F}" type="parTrans" cxnId="{B630C919-3F4E-404A-9C6D-3ACEAA6CC64C}">
      <dgm:prSet/>
      <dgm:spPr/>
      <dgm:t>
        <a:bodyPr/>
        <a:lstStyle/>
        <a:p>
          <a:endParaRPr lang="es-MX" sz="1800"/>
        </a:p>
      </dgm:t>
    </dgm:pt>
    <dgm:pt modelId="{0C8E82A0-55A7-48DF-BA6C-E2F85434A589}" type="sibTrans" cxnId="{B630C919-3F4E-404A-9C6D-3ACEAA6CC64C}">
      <dgm:prSet/>
      <dgm:spPr/>
      <dgm:t>
        <a:bodyPr/>
        <a:lstStyle/>
        <a:p>
          <a:endParaRPr lang="es-MX" sz="1800"/>
        </a:p>
      </dgm:t>
    </dgm:pt>
    <dgm:pt modelId="{C564F605-551C-4DFF-AA99-43D8911AB04E}">
      <dgm:prSet phldrT="[Texto]" custT="1"/>
      <dgm:spPr/>
      <dgm:t>
        <a:bodyPr/>
        <a:lstStyle/>
        <a:p>
          <a:r>
            <a:rPr lang="es-ES_tradnl" sz="1800" b="1" dirty="0">
              <a:solidFill>
                <a:schemeClr val="tx1"/>
              </a:solidFill>
              <a:latin typeface="Calibri" panose="020F0502020204030204" pitchFamily="34" charset="0"/>
              <a:ea typeface="Calibri" panose="020F0502020204030204" pitchFamily="34" charset="0"/>
              <a:cs typeface="Calibri" panose="020F0502020204030204" pitchFamily="34" charset="0"/>
            </a:rPr>
            <a:t>TODOS</a:t>
          </a:r>
          <a:r>
            <a:rPr lang="es-ES_tradnl" sz="1800" dirty="0">
              <a:latin typeface="Calibri" panose="020F0502020204030204" pitchFamily="34" charset="0"/>
              <a:ea typeface="Calibri" panose="020F0502020204030204" pitchFamily="34" charset="0"/>
              <a:cs typeface="Calibri" panose="020F0502020204030204" pitchFamily="34" charset="0"/>
            </a:rPr>
            <a:t> deben rendir su declaración en el mes de mayo de cada año</a:t>
          </a:r>
          <a:endParaRPr lang="es-MX" sz="1800" dirty="0"/>
        </a:p>
      </dgm:t>
    </dgm:pt>
    <dgm:pt modelId="{FD4E611F-4AAB-480A-B59B-18AB2A8D5B52}" type="parTrans" cxnId="{96D0129B-A042-4FE3-9B1B-E9B2BBC06190}">
      <dgm:prSet/>
      <dgm:spPr/>
      <dgm:t>
        <a:bodyPr/>
        <a:lstStyle/>
        <a:p>
          <a:endParaRPr lang="es-MX" sz="1800"/>
        </a:p>
      </dgm:t>
    </dgm:pt>
    <dgm:pt modelId="{5A16ABE1-68A0-47A9-9DE6-E04491BEB5BA}" type="sibTrans" cxnId="{96D0129B-A042-4FE3-9B1B-E9B2BBC06190}">
      <dgm:prSet/>
      <dgm:spPr/>
      <dgm:t>
        <a:bodyPr/>
        <a:lstStyle/>
        <a:p>
          <a:endParaRPr lang="es-MX" sz="1800"/>
        </a:p>
      </dgm:t>
    </dgm:pt>
    <dgm:pt modelId="{64D9B668-FE5C-4C8F-BCC7-C29FB621BE4A}" type="pres">
      <dgm:prSet presAssocID="{E885A1F9-A0F6-43A5-8574-8BC5B0A4987C}" presName="Name0" presStyleCnt="0">
        <dgm:presLayoutVars>
          <dgm:dir/>
          <dgm:animLvl val="lvl"/>
          <dgm:resizeHandles val="exact"/>
        </dgm:presLayoutVars>
      </dgm:prSet>
      <dgm:spPr/>
    </dgm:pt>
    <dgm:pt modelId="{58C62F22-3A5F-4AC2-9A7B-C0A5E74F4506}" type="pres">
      <dgm:prSet presAssocID="{8CEB49C6-4D6F-48B4-B5C4-CEBD43F21494}" presName="parTxOnly" presStyleLbl="node1" presStyleIdx="0" presStyleCnt="2" custScaleX="62109">
        <dgm:presLayoutVars>
          <dgm:chMax val="0"/>
          <dgm:chPref val="0"/>
          <dgm:bulletEnabled val="1"/>
        </dgm:presLayoutVars>
      </dgm:prSet>
      <dgm:spPr/>
    </dgm:pt>
    <dgm:pt modelId="{7773AB5B-8762-41E6-9E91-A039090C4177}" type="pres">
      <dgm:prSet presAssocID="{0C8E82A0-55A7-48DF-BA6C-E2F85434A589}" presName="parTxOnlySpace" presStyleCnt="0"/>
      <dgm:spPr/>
    </dgm:pt>
    <dgm:pt modelId="{35F003B4-8EAB-447B-AAA6-49DFDEF73972}" type="pres">
      <dgm:prSet presAssocID="{C564F605-551C-4DFF-AA99-43D8911AB04E}" presName="parTxOnly" presStyleLbl="node1" presStyleIdx="1" presStyleCnt="2" custLinFactNeighborY="-1111">
        <dgm:presLayoutVars>
          <dgm:chMax val="0"/>
          <dgm:chPref val="0"/>
          <dgm:bulletEnabled val="1"/>
        </dgm:presLayoutVars>
      </dgm:prSet>
      <dgm:spPr/>
    </dgm:pt>
  </dgm:ptLst>
  <dgm:cxnLst>
    <dgm:cxn modelId="{C59ECD09-ABB4-4874-911A-E39B9DC29C0B}" type="presOf" srcId="{8CEB49C6-4D6F-48B4-B5C4-CEBD43F21494}" destId="{58C62F22-3A5F-4AC2-9A7B-C0A5E74F4506}" srcOrd="0" destOrd="0" presId="urn:microsoft.com/office/officeart/2005/8/layout/chevron1"/>
    <dgm:cxn modelId="{B630C919-3F4E-404A-9C6D-3ACEAA6CC64C}" srcId="{E885A1F9-A0F6-43A5-8574-8BC5B0A4987C}" destId="{8CEB49C6-4D6F-48B4-B5C4-CEBD43F21494}" srcOrd="0" destOrd="0" parTransId="{A0CC7E19-D2A5-4DBA-BA5C-4853683F1A1F}" sibTransId="{0C8E82A0-55A7-48DF-BA6C-E2F85434A589}"/>
    <dgm:cxn modelId="{B12DE592-BF39-4B9E-B22F-D64BCBCD99D8}" type="presOf" srcId="{C564F605-551C-4DFF-AA99-43D8911AB04E}" destId="{35F003B4-8EAB-447B-AAA6-49DFDEF73972}" srcOrd="0" destOrd="0" presId="urn:microsoft.com/office/officeart/2005/8/layout/chevron1"/>
    <dgm:cxn modelId="{96D0129B-A042-4FE3-9B1B-E9B2BBC06190}" srcId="{E885A1F9-A0F6-43A5-8574-8BC5B0A4987C}" destId="{C564F605-551C-4DFF-AA99-43D8911AB04E}" srcOrd="1" destOrd="0" parTransId="{FD4E611F-4AAB-480A-B59B-18AB2A8D5B52}" sibTransId="{5A16ABE1-68A0-47A9-9DE6-E04491BEB5BA}"/>
    <dgm:cxn modelId="{8EAB86CA-384B-429D-89F8-4224998E8B47}" type="presOf" srcId="{E885A1F9-A0F6-43A5-8574-8BC5B0A4987C}" destId="{64D9B668-FE5C-4C8F-BCC7-C29FB621BE4A}" srcOrd="0" destOrd="0" presId="urn:microsoft.com/office/officeart/2005/8/layout/chevron1"/>
    <dgm:cxn modelId="{F901C44F-CB0F-44B6-82BC-D25685A995C0}" type="presParOf" srcId="{64D9B668-FE5C-4C8F-BCC7-C29FB621BE4A}" destId="{58C62F22-3A5F-4AC2-9A7B-C0A5E74F4506}" srcOrd="0" destOrd="0" presId="urn:microsoft.com/office/officeart/2005/8/layout/chevron1"/>
    <dgm:cxn modelId="{1F845FE8-6FD3-4B34-8FA7-7F3EB9701455}" type="presParOf" srcId="{64D9B668-FE5C-4C8F-BCC7-C29FB621BE4A}" destId="{7773AB5B-8762-41E6-9E91-A039090C4177}" srcOrd="1" destOrd="0" presId="urn:microsoft.com/office/officeart/2005/8/layout/chevron1"/>
    <dgm:cxn modelId="{5D529DFB-4BBD-40DD-A597-F7E69B951EDE}" type="presParOf" srcId="{64D9B668-FE5C-4C8F-BCC7-C29FB621BE4A}" destId="{35F003B4-8EAB-447B-AAA6-49DFDEF73972}" srcOrd="2"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C6D07-0C48-42E9-9B0C-1E918E73B274}">
      <dsp:nvSpPr>
        <dsp:cNvPr id="0" name=""/>
        <dsp:cNvSpPr/>
      </dsp:nvSpPr>
      <dsp:spPr>
        <a:xfrm>
          <a:off x="34294" y="426390"/>
          <a:ext cx="1758527" cy="1055116"/>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DM Serif Text" panose="020B0604020202020204" charset="0"/>
            </a:rPr>
            <a:t>INICIAL</a:t>
          </a:r>
        </a:p>
      </dsp:txBody>
      <dsp:txXfrm>
        <a:off x="65197" y="457293"/>
        <a:ext cx="1696721" cy="993310"/>
      </dsp:txXfrm>
    </dsp:sp>
    <dsp:sp modelId="{3168CF6F-EF38-41CD-BAB1-11C46D34A51E}">
      <dsp:nvSpPr>
        <dsp:cNvPr id="0" name=""/>
        <dsp:cNvSpPr/>
      </dsp:nvSpPr>
      <dsp:spPr>
        <a:xfrm>
          <a:off x="1961571" y="735891"/>
          <a:ext cx="357750" cy="436114"/>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MX" sz="1900" kern="1200"/>
        </a:p>
      </dsp:txBody>
      <dsp:txXfrm>
        <a:off x="1961571" y="823114"/>
        <a:ext cx="250425" cy="261668"/>
      </dsp:txXfrm>
    </dsp:sp>
    <dsp:sp modelId="{805B27E8-375D-46C4-9668-BFCE6E30468B}">
      <dsp:nvSpPr>
        <dsp:cNvPr id="0" name=""/>
        <dsp:cNvSpPr/>
      </dsp:nvSpPr>
      <dsp:spPr>
        <a:xfrm>
          <a:off x="2467821" y="426390"/>
          <a:ext cx="1758527" cy="1055116"/>
        </a:xfrm>
        <a:prstGeom prst="roundRect">
          <a:avLst>
            <a:gd name="adj" fmla="val 10000"/>
          </a:avLst>
        </a:prstGeom>
        <a:solidFill>
          <a:schemeClr val="accent3">
            <a:hueOff val="-5135165"/>
            <a:satOff val="-4084"/>
            <a:lumOff val="1558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DM Serif Text" panose="020B0604020202020204" charset="0"/>
            </a:rPr>
            <a:t>DE MODIFICACIÓN</a:t>
          </a:r>
        </a:p>
      </dsp:txBody>
      <dsp:txXfrm>
        <a:off x="2498724" y="457293"/>
        <a:ext cx="1696721" cy="993310"/>
      </dsp:txXfrm>
    </dsp:sp>
    <dsp:sp modelId="{97E2ADDD-BBEA-4275-A9C4-B2B49B1C198F}">
      <dsp:nvSpPr>
        <dsp:cNvPr id="0" name=""/>
        <dsp:cNvSpPr/>
      </dsp:nvSpPr>
      <dsp:spPr>
        <a:xfrm rot="20877">
          <a:off x="4402197" y="743431"/>
          <a:ext cx="372814" cy="436114"/>
        </a:xfrm>
        <a:prstGeom prst="rightArrow">
          <a:avLst>
            <a:gd name="adj1" fmla="val 60000"/>
            <a:gd name="adj2" fmla="val 50000"/>
          </a:avLst>
        </a:prstGeom>
        <a:solidFill>
          <a:schemeClr val="accent3">
            <a:hueOff val="-10270330"/>
            <a:satOff val="-8167"/>
            <a:lumOff val="31177"/>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MX" sz="1900" kern="1200"/>
        </a:p>
      </dsp:txBody>
      <dsp:txXfrm>
        <a:off x="4402198" y="830314"/>
        <a:ext cx="260970" cy="261668"/>
      </dsp:txXfrm>
    </dsp:sp>
    <dsp:sp modelId="{F5EC540A-C080-4DAD-8D7A-58FC13C214DD}">
      <dsp:nvSpPr>
        <dsp:cNvPr id="0" name=""/>
        <dsp:cNvSpPr/>
      </dsp:nvSpPr>
      <dsp:spPr>
        <a:xfrm>
          <a:off x="4929759" y="441341"/>
          <a:ext cx="1758527" cy="1055116"/>
        </a:xfrm>
        <a:prstGeom prst="roundRect">
          <a:avLst>
            <a:gd name="adj" fmla="val 10000"/>
          </a:avLst>
        </a:prstGeom>
        <a:solidFill>
          <a:schemeClr val="accent3">
            <a:hueOff val="-10270330"/>
            <a:satOff val="-8167"/>
            <a:lumOff val="3117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DM Serif Text" panose="020B0604020202020204" charset="0"/>
            </a:rPr>
            <a:t>Y  DE CONCLUSIÓN</a:t>
          </a:r>
        </a:p>
      </dsp:txBody>
      <dsp:txXfrm>
        <a:off x="4960662" y="472244"/>
        <a:ext cx="1696721" cy="993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62F22-3A5F-4AC2-9A7B-C0A5E74F4506}">
      <dsp:nvSpPr>
        <dsp:cNvPr id="0" name=""/>
        <dsp:cNvSpPr/>
      </dsp:nvSpPr>
      <dsp:spPr>
        <a:xfrm>
          <a:off x="177" y="0"/>
          <a:ext cx="2560770" cy="101590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MX" sz="1800" kern="1200" dirty="0"/>
            <a:t>Mayo de 2021</a:t>
          </a:r>
        </a:p>
      </dsp:txBody>
      <dsp:txXfrm>
        <a:off x="508127" y="0"/>
        <a:ext cx="1544870" cy="1015900"/>
      </dsp:txXfrm>
    </dsp:sp>
    <dsp:sp modelId="{35F003B4-8EAB-447B-AAA6-49DFDEF73972}">
      <dsp:nvSpPr>
        <dsp:cNvPr id="0" name=""/>
        <dsp:cNvSpPr/>
      </dsp:nvSpPr>
      <dsp:spPr>
        <a:xfrm>
          <a:off x="2141314" y="0"/>
          <a:ext cx="4196332" cy="1015900"/>
        </a:xfrm>
        <a:prstGeom prst="chevron">
          <a:avLst/>
        </a:prstGeom>
        <a:solidFill>
          <a:schemeClr val="accent2">
            <a:hueOff val="35174"/>
            <a:satOff val="8421"/>
            <a:lumOff val="-49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ES_tradnl" sz="1800" kern="1200" dirty="0">
              <a:latin typeface="Calibri" panose="020F0502020204030204" pitchFamily="34" charset="0"/>
              <a:ea typeface="Calibri" panose="020F0502020204030204" pitchFamily="34" charset="0"/>
              <a:cs typeface="Calibri" panose="020F0502020204030204" pitchFamily="34" charset="0"/>
            </a:rPr>
            <a:t>Los que ingresaron al servicio </a:t>
          </a:r>
          <a:r>
            <a:rPr lang="es-ES_tradnl" sz="1800" b="1" kern="1200" dirty="0">
              <a:solidFill>
                <a:srgbClr val="FFFF00"/>
              </a:solidFill>
              <a:latin typeface="Calibri" panose="020F0502020204030204" pitchFamily="34" charset="0"/>
              <a:ea typeface="Calibri" panose="020F0502020204030204" pitchFamily="34" charset="0"/>
              <a:cs typeface="Calibri" panose="020F0502020204030204" pitchFamily="34" charset="0"/>
            </a:rPr>
            <a:t>ANTES</a:t>
          </a:r>
          <a:r>
            <a:rPr lang="es-ES_tradnl" sz="1800" kern="1200" dirty="0">
              <a:latin typeface="Calibri" panose="020F0502020204030204" pitchFamily="34" charset="0"/>
              <a:ea typeface="Calibri" panose="020F0502020204030204" pitchFamily="34" charset="0"/>
              <a:cs typeface="Calibri" panose="020F0502020204030204" pitchFamily="34" charset="0"/>
            </a:rPr>
            <a:t> del 19 de julio de 2017</a:t>
          </a:r>
          <a:endParaRPr lang="es-MX" sz="1800" kern="1200" dirty="0"/>
        </a:p>
      </dsp:txBody>
      <dsp:txXfrm>
        <a:off x="2649264" y="0"/>
        <a:ext cx="3180432" cy="1015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62F22-3A5F-4AC2-9A7B-C0A5E74F4506}">
      <dsp:nvSpPr>
        <dsp:cNvPr id="0" name=""/>
        <dsp:cNvSpPr/>
      </dsp:nvSpPr>
      <dsp:spPr>
        <a:xfrm>
          <a:off x="948" y="0"/>
          <a:ext cx="2587079" cy="1015900"/>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MX" sz="1800" kern="1200" dirty="0"/>
            <a:t>Mayo de 2020</a:t>
          </a:r>
        </a:p>
      </dsp:txBody>
      <dsp:txXfrm>
        <a:off x="508898" y="0"/>
        <a:ext cx="1571179" cy="1015900"/>
      </dsp:txXfrm>
    </dsp:sp>
    <dsp:sp modelId="{35F003B4-8EAB-447B-AAA6-49DFDEF73972}">
      <dsp:nvSpPr>
        <dsp:cNvPr id="0" name=""/>
        <dsp:cNvSpPr/>
      </dsp:nvSpPr>
      <dsp:spPr>
        <a:xfrm>
          <a:off x="2171489" y="0"/>
          <a:ext cx="4165385" cy="1015900"/>
        </a:xfrm>
        <a:prstGeom prst="chevron">
          <a:avLst/>
        </a:prstGeom>
        <a:solidFill>
          <a:schemeClr val="accent3">
            <a:hueOff val="-10270330"/>
            <a:satOff val="-8167"/>
            <a:lumOff val="3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ES_tradnl" sz="1800" kern="1200" dirty="0">
              <a:latin typeface="Calibri" panose="020F0502020204030204" pitchFamily="34" charset="0"/>
              <a:ea typeface="Calibri" panose="020F0502020204030204" pitchFamily="34" charset="0"/>
              <a:cs typeface="Calibri" panose="020F0502020204030204" pitchFamily="34" charset="0"/>
            </a:rPr>
            <a:t>Los que ingresaron al servicio </a:t>
          </a:r>
          <a:r>
            <a:rPr lang="es-ES_tradnl" sz="1800" b="1" kern="1200" dirty="0">
              <a:solidFill>
                <a:srgbClr val="FF0000"/>
              </a:solidFill>
              <a:latin typeface="Calibri" panose="020F0502020204030204" pitchFamily="34" charset="0"/>
              <a:ea typeface="Calibri" panose="020F0502020204030204" pitchFamily="34" charset="0"/>
              <a:cs typeface="Calibri" panose="020F0502020204030204" pitchFamily="34" charset="0"/>
            </a:rPr>
            <a:t>DESPUÉS</a:t>
          </a:r>
          <a:r>
            <a:rPr lang="es-ES_tradnl" sz="1800" kern="1200" dirty="0">
              <a:latin typeface="Calibri" panose="020F0502020204030204" pitchFamily="34" charset="0"/>
              <a:ea typeface="Calibri" panose="020F0502020204030204" pitchFamily="34" charset="0"/>
              <a:cs typeface="Calibri" panose="020F0502020204030204" pitchFamily="34" charset="0"/>
            </a:rPr>
            <a:t> del 19 de julio de 2017</a:t>
          </a:r>
          <a:endParaRPr lang="es-MX" sz="1800" kern="1200" dirty="0"/>
        </a:p>
      </dsp:txBody>
      <dsp:txXfrm>
        <a:off x="2679439" y="0"/>
        <a:ext cx="3149485" cy="10159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62F22-3A5F-4AC2-9A7B-C0A5E74F4506}">
      <dsp:nvSpPr>
        <dsp:cNvPr id="0" name=""/>
        <dsp:cNvSpPr/>
      </dsp:nvSpPr>
      <dsp:spPr>
        <a:xfrm>
          <a:off x="948" y="0"/>
          <a:ext cx="2587079" cy="1015900"/>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MX" sz="1800" kern="1200" dirty="0">
              <a:solidFill>
                <a:schemeClr val="tx1"/>
              </a:solidFill>
            </a:rPr>
            <a:t>a partir de Mayo de 2022</a:t>
          </a:r>
        </a:p>
      </dsp:txBody>
      <dsp:txXfrm>
        <a:off x="508898" y="0"/>
        <a:ext cx="1571179" cy="1015900"/>
      </dsp:txXfrm>
    </dsp:sp>
    <dsp:sp modelId="{35F003B4-8EAB-447B-AAA6-49DFDEF73972}">
      <dsp:nvSpPr>
        <dsp:cNvPr id="0" name=""/>
        <dsp:cNvSpPr/>
      </dsp:nvSpPr>
      <dsp:spPr>
        <a:xfrm>
          <a:off x="2171489" y="0"/>
          <a:ext cx="4165385" cy="1015900"/>
        </a:xfrm>
        <a:prstGeom prst="chevron">
          <a:avLst/>
        </a:prstGeom>
        <a:solidFill>
          <a:schemeClr val="accent5">
            <a:hueOff val="12821117"/>
            <a:satOff val="30482"/>
            <a:lumOff val="-1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ES_tradnl"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TODOS</a:t>
          </a:r>
          <a:r>
            <a:rPr lang="es-ES_tradnl" sz="1800" kern="1200" dirty="0">
              <a:latin typeface="Calibri" panose="020F0502020204030204" pitchFamily="34" charset="0"/>
              <a:ea typeface="Calibri" panose="020F0502020204030204" pitchFamily="34" charset="0"/>
              <a:cs typeface="Calibri" panose="020F0502020204030204" pitchFamily="34" charset="0"/>
            </a:rPr>
            <a:t> deben rendir su declaración en el mes de mayo de cada año</a:t>
          </a:r>
          <a:endParaRPr lang="es-MX" sz="1800" kern="1200" dirty="0"/>
        </a:p>
      </dsp:txBody>
      <dsp:txXfrm>
        <a:off x="2679439" y="0"/>
        <a:ext cx="3149485" cy="10159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1120715-528A-440D-8BBE-654A38ED06A1}"/>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060652E1-90AC-49BD-A52C-E826256B34B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1978AB1-1D80-4184-ADAB-DA63ABF235B5}" type="datetime1">
              <a:rPr lang="es-MX" smtClean="0"/>
              <a:t>20/11/2020</a:t>
            </a:fld>
            <a:endParaRPr lang="es-MX"/>
          </a:p>
        </p:txBody>
      </p:sp>
      <p:sp>
        <p:nvSpPr>
          <p:cNvPr id="4" name="Marcador de pie de página 3">
            <a:extLst>
              <a:ext uri="{FF2B5EF4-FFF2-40B4-BE49-F238E27FC236}">
                <a16:creationId xmlns:a16="http://schemas.microsoft.com/office/drawing/2014/main" id="{910521A6-BC24-4729-B609-21D8AB34DC1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DF8B7E1C-840A-4711-B6BD-570D95142086}"/>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BFAD929-7E31-4B1D-968F-4B78F1BA1402}" type="slidenum">
              <a:rPr lang="es-MX" smtClean="0"/>
              <a:t>‹Nº›</a:t>
            </a:fld>
            <a:endParaRPr lang="es-MX"/>
          </a:p>
        </p:txBody>
      </p:sp>
    </p:spTree>
    <p:extLst>
      <p:ext uri="{BB962C8B-B14F-4D97-AF65-F5344CB8AC3E}">
        <p14:creationId xmlns:p14="http://schemas.microsoft.com/office/powerpoint/2010/main" val="214390872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None/>
              <a:defRPr/>
            </a:pPr>
            <a:r>
              <a:rPr lang="es-MX" sz="1800" b="1" dirty="0">
                <a:latin typeface="Calibri" panose="020F0502020204030204" pitchFamily="34" charset="0"/>
                <a:ea typeface="Calibri" panose="020F0502020204030204" pitchFamily="34" charset="0"/>
                <a:cs typeface="Times New Roman" panose="02020603050405020304" pitchFamily="18" charset="0"/>
              </a:rPr>
              <a:t>SOLO AUDIO.- </a:t>
            </a:r>
            <a:r>
              <a:rPr lang="es-MX" sz="1800" dirty="0">
                <a:latin typeface="Calibri" panose="020F0502020204030204" pitchFamily="34" charset="0"/>
                <a:ea typeface="Calibri" panose="020F0502020204030204" pitchFamily="34" charset="0"/>
                <a:cs typeface="Times New Roman" panose="02020603050405020304" pitchFamily="18" charset="0"/>
              </a:rPr>
              <a:t>El  Comité Ejecutivo Estatal del Sindicato Estatal de Trabajadores al Servicio de la Educación, informa a su militancia lo referente a la </a:t>
            </a:r>
            <a:r>
              <a:rPr lang="en-US" sz="1800" b="0" dirty="0" err="1">
                <a:latin typeface="Calibri" panose="020F0502020204030204" pitchFamily="34" charset="0"/>
                <a:ea typeface="Calibri" panose="020F0502020204030204" pitchFamily="34" charset="0"/>
                <a:cs typeface="Times New Roman" panose="02020603050405020304" pitchFamily="18" charset="0"/>
              </a:rPr>
              <a:t>Declaración</a:t>
            </a:r>
            <a:r>
              <a:rPr lang="en-US" sz="1800" b="0" dirty="0">
                <a:latin typeface="Calibri" panose="020F0502020204030204" pitchFamily="34" charset="0"/>
                <a:ea typeface="Calibri" panose="020F0502020204030204" pitchFamily="34" charset="0"/>
                <a:cs typeface="Times New Roman" panose="02020603050405020304" pitchFamily="18" charset="0"/>
              </a:rPr>
              <a:t> Patrimonial y de </a:t>
            </a:r>
            <a:r>
              <a:rPr lang="en-US" sz="1800" b="0" dirty="0" err="1">
                <a:latin typeface="Calibri" panose="020F0502020204030204" pitchFamily="34" charset="0"/>
                <a:ea typeface="Calibri" panose="020F0502020204030204" pitchFamily="34" charset="0"/>
                <a:cs typeface="Times New Roman" panose="02020603050405020304" pitchFamily="18" charset="0"/>
              </a:rPr>
              <a:t>Intereses</a:t>
            </a:r>
            <a:r>
              <a:rPr lang="en-US" sz="1800" b="0" dirty="0">
                <a:latin typeface="Calibri" panose="020F0502020204030204" pitchFamily="34" charset="0"/>
                <a:ea typeface="Calibri" panose="020F0502020204030204" pitchFamily="34" charset="0"/>
                <a:cs typeface="Times New Roman" panose="02020603050405020304" pitchFamily="18" charset="0"/>
              </a:rPr>
              <a:t>, que </a:t>
            </a:r>
            <a:r>
              <a:rPr lang="en-US" sz="1800" b="0" dirty="0" err="1">
                <a:latin typeface="Calibri" panose="020F0502020204030204" pitchFamily="34" charset="0"/>
                <a:ea typeface="Calibri" panose="020F0502020204030204" pitchFamily="34" charset="0"/>
                <a:cs typeface="Times New Roman" panose="02020603050405020304" pitchFamily="18" charset="0"/>
              </a:rPr>
              <a:t>Todos</a:t>
            </a:r>
            <a:r>
              <a:rPr lang="en-US" sz="1800" b="0" dirty="0">
                <a:latin typeface="Calibri" panose="020F0502020204030204" pitchFamily="34" charset="0"/>
                <a:ea typeface="Calibri" panose="020F0502020204030204" pitchFamily="34" charset="0"/>
                <a:cs typeface="Times New Roman" panose="02020603050405020304" pitchFamily="18" charset="0"/>
              </a:rPr>
              <a:t> los </a:t>
            </a:r>
            <a:r>
              <a:rPr lang="en-US" sz="1800" b="0" dirty="0" err="1">
                <a:latin typeface="Calibri" panose="020F0502020204030204" pitchFamily="34" charset="0"/>
                <a:ea typeface="Calibri" panose="020F0502020204030204" pitchFamily="34" charset="0"/>
                <a:cs typeface="Times New Roman" panose="02020603050405020304" pitchFamily="18" charset="0"/>
              </a:rPr>
              <a:t>trabajadores</a:t>
            </a:r>
            <a:r>
              <a:rPr lang="en-US" sz="1800" b="0" dirty="0">
                <a:latin typeface="Calibri" panose="020F0502020204030204" pitchFamily="34" charset="0"/>
                <a:ea typeface="Calibri" panose="020F0502020204030204" pitchFamily="34" charset="0"/>
                <a:cs typeface="Times New Roman" panose="02020603050405020304" pitchFamily="18" charset="0"/>
              </a:rPr>
              <a:t> </a:t>
            </a:r>
            <a:r>
              <a:rPr lang="en-US" sz="1800" b="0" dirty="0" err="1">
                <a:latin typeface="Calibri" panose="020F0502020204030204" pitchFamily="34" charset="0"/>
                <a:ea typeface="Calibri" panose="020F0502020204030204" pitchFamily="34" charset="0"/>
                <a:cs typeface="Times New Roman" panose="02020603050405020304" pitchFamily="18" charset="0"/>
              </a:rPr>
              <a:t>dependientes</a:t>
            </a:r>
            <a:r>
              <a:rPr lang="en-US" sz="1800" b="0" dirty="0">
                <a:latin typeface="Calibri" panose="020F0502020204030204" pitchFamily="34" charset="0"/>
                <a:ea typeface="Calibri" panose="020F0502020204030204" pitchFamily="34" charset="0"/>
                <a:cs typeface="Times New Roman" panose="02020603050405020304" pitchFamily="18" charset="0"/>
              </a:rPr>
              <a:t> de la </a:t>
            </a:r>
            <a:r>
              <a:rPr lang="en-US" sz="1800" b="0" dirty="0" err="1">
                <a:latin typeface="Calibri" panose="020F0502020204030204" pitchFamily="34" charset="0"/>
                <a:ea typeface="Calibri" panose="020F0502020204030204" pitchFamily="34" charset="0"/>
                <a:cs typeface="Times New Roman" panose="02020603050405020304" pitchFamily="18" charset="0"/>
              </a:rPr>
              <a:t>Secretaria</a:t>
            </a:r>
            <a:r>
              <a:rPr lang="en-US" sz="1800" b="0" dirty="0">
                <a:latin typeface="Calibri" panose="020F0502020204030204" pitchFamily="34" charset="0"/>
                <a:ea typeface="Calibri" panose="020F0502020204030204" pitchFamily="34" charset="0"/>
                <a:cs typeface="Times New Roman" panose="02020603050405020304" pitchFamily="18" charset="0"/>
              </a:rPr>
              <a:t> de Educación de Veracruz </a:t>
            </a:r>
            <a:r>
              <a:rPr lang="en-US" sz="1800" b="0" dirty="0" err="1">
                <a:latin typeface="Calibri" panose="020F0502020204030204" pitchFamily="34" charset="0"/>
                <a:ea typeface="Calibri" panose="020F0502020204030204" pitchFamily="34" charset="0"/>
                <a:cs typeface="Times New Roman" panose="02020603050405020304" pitchFamily="18" charset="0"/>
              </a:rPr>
              <a:t>tienen</a:t>
            </a:r>
            <a:r>
              <a:rPr lang="en-US" sz="1800" b="0" dirty="0">
                <a:latin typeface="Calibri" panose="020F0502020204030204" pitchFamily="34" charset="0"/>
                <a:ea typeface="Calibri" panose="020F0502020204030204" pitchFamily="34" charset="0"/>
                <a:cs typeface="Times New Roman" panose="02020603050405020304" pitchFamily="18" charset="0"/>
              </a:rPr>
              <a:t> que </a:t>
            </a:r>
            <a:r>
              <a:rPr lang="en-US" sz="1800" b="0" dirty="0" err="1">
                <a:latin typeface="Calibri" panose="020F0502020204030204" pitchFamily="34" charset="0"/>
                <a:ea typeface="Calibri" panose="020F0502020204030204" pitchFamily="34" charset="0"/>
                <a:cs typeface="Times New Roman" panose="02020603050405020304" pitchFamily="18" charset="0"/>
              </a:rPr>
              <a:t>rendir</a:t>
            </a:r>
            <a:r>
              <a:rPr lang="en-US" sz="1800" b="0" dirty="0">
                <a:latin typeface="Calibri" panose="020F0502020204030204" pitchFamily="34" charset="0"/>
                <a:ea typeface="Calibri" panose="020F0502020204030204" pitchFamily="34" charset="0"/>
                <a:cs typeface="Times New Roman" panose="02020603050405020304" pitchFamily="18" charset="0"/>
              </a:rPr>
              <a:t> , </a:t>
            </a:r>
            <a:r>
              <a:rPr lang="en-US" sz="1800" b="0" dirty="0" err="1">
                <a:latin typeface="Calibri" panose="020F0502020204030204" pitchFamily="34" charset="0"/>
                <a:ea typeface="Calibri" panose="020F0502020204030204" pitchFamily="34" charset="0"/>
                <a:cs typeface="Times New Roman" panose="02020603050405020304" pitchFamily="18" charset="0"/>
              </a:rPr>
              <a:t>en</a:t>
            </a:r>
            <a:r>
              <a:rPr lang="en-US" sz="1800" b="0" dirty="0">
                <a:latin typeface="Calibri" panose="020F0502020204030204" pitchFamily="34" charset="0"/>
                <a:ea typeface="Calibri" panose="020F0502020204030204" pitchFamily="34" charset="0"/>
                <a:cs typeface="Times New Roman" panose="02020603050405020304" pitchFamily="18" charset="0"/>
              </a:rPr>
              <a:t> </a:t>
            </a:r>
            <a:r>
              <a:rPr lang="en-US" sz="1800" b="0" dirty="0" err="1">
                <a:latin typeface="Calibri" panose="020F0502020204030204" pitchFamily="34" charset="0"/>
                <a:ea typeface="Calibri" panose="020F0502020204030204" pitchFamily="34" charset="0"/>
                <a:cs typeface="Times New Roman" panose="02020603050405020304" pitchFamily="18" charset="0"/>
              </a:rPr>
              <a:t>virtud</a:t>
            </a:r>
            <a:r>
              <a:rPr lang="en-US" sz="1800" b="0" dirty="0">
                <a:latin typeface="Calibri" panose="020F0502020204030204" pitchFamily="34" charset="0"/>
                <a:ea typeface="Calibri" panose="020F0502020204030204" pitchFamily="34" charset="0"/>
                <a:cs typeface="Times New Roman" panose="02020603050405020304" pitchFamily="18" charset="0"/>
              </a:rPr>
              <a:t> de </a:t>
            </a:r>
            <a:r>
              <a:rPr lang="en-US" sz="1800" b="0" dirty="0" err="1">
                <a:latin typeface="Calibri" panose="020F0502020204030204" pitchFamily="34" charset="0"/>
                <a:ea typeface="Calibri" panose="020F0502020204030204" pitchFamily="34" charset="0"/>
                <a:cs typeface="Times New Roman" panose="02020603050405020304" pitchFamily="18" charset="0"/>
              </a:rPr>
              <a:t>su</a:t>
            </a:r>
            <a:r>
              <a:rPr lang="en-US" sz="1800" b="0" dirty="0">
                <a:latin typeface="Calibri" panose="020F0502020204030204" pitchFamily="34" charset="0"/>
                <a:ea typeface="Calibri" panose="020F0502020204030204" pitchFamily="34" charset="0"/>
                <a:cs typeface="Times New Roman" panose="02020603050405020304" pitchFamily="18" charset="0"/>
              </a:rPr>
              <a:t> </a:t>
            </a:r>
            <a:r>
              <a:rPr lang="en-US" sz="1800" b="0" dirty="0" err="1">
                <a:latin typeface="Calibri" panose="020F0502020204030204" pitchFamily="34" charset="0"/>
                <a:ea typeface="Calibri" panose="020F0502020204030204" pitchFamily="34" charset="0"/>
                <a:cs typeface="Times New Roman" panose="02020603050405020304" pitchFamily="18" charset="0"/>
              </a:rPr>
              <a:t>caracter</a:t>
            </a:r>
            <a:r>
              <a:rPr lang="en-US" sz="1800" b="0" dirty="0">
                <a:latin typeface="Calibri" panose="020F0502020204030204" pitchFamily="34" charset="0"/>
                <a:ea typeface="Calibri" panose="020F0502020204030204" pitchFamily="34" charset="0"/>
                <a:cs typeface="Times New Roman" panose="02020603050405020304" pitchFamily="18" charset="0"/>
              </a:rPr>
              <a:t> de </a:t>
            </a:r>
            <a:r>
              <a:rPr lang="en-US" sz="1800" b="0" dirty="0" err="1">
                <a:latin typeface="Calibri" panose="020F0502020204030204" pitchFamily="34" charset="0"/>
                <a:ea typeface="Calibri" panose="020F0502020204030204" pitchFamily="34" charset="0"/>
                <a:cs typeface="Times New Roman" panose="02020603050405020304" pitchFamily="18" charset="0"/>
              </a:rPr>
              <a:t>servidores</a:t>
            </a:r>
            <a:r>
              <a:rPr lang="en-US" sz="1800" b="0" dirty="0">
                <a:latin typeface="Calibri" panose="020F0502020204030204" pitchFamily="34" charset="0"/>
                <a:ea typeface="Calibri" panose="020F0502020204030204" pitchFamily="34" charset="0"/>
                <a:cs typeface="Times New Roman" panose="02020603050405020304" pitchFamily="18" charset="0"/>
              </a:rPr>
              <a:t> </a:t>
            </a:r>
            <a:r>
              <a:rPr lang="en-US" sz="1800" b="0" dirty="0" err="1">
                <a:latin typeface="Calibri" panose="020F0502020204030204" pitchFamily="34" charset="0"/>
                <a:ea typeface="Calibri" panose="020F0502020204030204" pitchFamily="34" charset="0"/>
                <a:cs typeface="Times New Roman" panose="02020603050405020304" pitchFamily="18" charset="0"/>
              </a:rPr>
              <a:t>públicos</a:t>
            </a:r>
            <a:r>
              <a:rPr lang="en-US" sz="1800" b="0" dirty="0">
                <a:latin typeface="Calibri" panose="020F0502020204030204" pitchFamily="34" charset="0"/>
                <a:ea typeface="Calibri" panose="020F0502020204030204" pitchFamily="34" charset="0"/>
                <a:cs typeface="Times New Roman" panose="02020603050405020304" pitchFamily="18" charset="0"/>
              </a:rPr>
              <a:t>.</a:t>
            </a:r>
            <a:endParaRPr lang="es-MX" sz="1800" b="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5364202449_0_68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5364202449_0_68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18433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5364202449_0_68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5364202449_0_68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s-MX" dirty="0"/>
              <a:t>Dependiendo la gravedad puede sancionarse con el cese de los efectos del nombramiento.</a:t>
            </a:r>
            <a:endParaRPr dirty="0"/>
          </a:p>
        </p:txBody>
      </p:sp>
    </p:spTree>
    <p:extLst>
      <p:ext uri="{BB962C8B-B14F-4D97-AF65-F5344CB8AC3E}">
        <p14:creationId xmlns:p14="http://schemas.microsoft.com/office/powerpoint/2010/main" val="2961482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923361e567_0_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923361e567_0_3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s-MX" b="1" dirty="0"/>
              <a:t>SOLO AUDIO: </a:t>
            </a:r>
          </a:p>
          <a:p>
            <a:pPr marL="0" indent="0">
              <a:buNone/>
            </a:pPr>
            <a:r>
              <a:rPr lang="es-MX" dirty="0"/>
              <a:t>Los secretarios generales de cada delegación les proporcionaran información mas detallada por escrito y los formatos donde puedes consultar la información que debes rendir se encontraran en la pagina del sindicato. </a:t>
            </a:r>
          </a:p>
          <a:p>
            <a:pPr marL="0" indent="0">
              <a:buNone/>
            </a:pPr>
            <a:r>
              <a:rPr lang="es-MX" dirty="0"/>
              <a:t>Por tu atención gracias.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5364202449_0_1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5364202449_0_16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s-MX" sz="1100" b="0" dirty="0">
                <a:latin typeface="Calibri" panose="020F0502020204030204" pitchFamily="34" charset="0"/>
                <a:ea typeface="Calibri" panose="020F0502020204030204" pitchFamily="34" charset="0"/>
                <a:cs typeface="Times New Roman" panose="02020603050405020304" pitchFamily="18" charset="0"/>
              </a:rPr>
              <a:t>T</a:t>
            </a:r>
            <a:r>
              <a:rPr lang="en-US" sz="1100" b="0" dirty="0">
                <a:latin typeface="Calibri" panose="020F0502020204030204" pitchFamily="34" charset="0"/>
                <a:ea typeface="Calibri" panose="020F0502020204030204" pitchFamily="34" charset="0"/>
                <a:cs typeface="Times New Roman" panose="02020603050405020304" pitchFamily="18" charset="0"/>
              </a:rPr>
              <a:t>al y </a:t>
            </a:r>
            <a:r>
              <a:rPr lang="en-US" sz="1100" b="0" dirty="0" err="1">
                <a:latin typeface="Calibri" panose="020F0502020204030204" pitchFamily="34" charset="0"/>
                <a:ea typeface="Calibri" panose="020F0502020204030204" pitchFamily="34" charset="0"/>
                <a:cs typeface="Times New Roman" panose="02020603050405020304" pitchFamily="18" charset="0"/>
              </a:rPr>
              <a:t>como</a:t>
            </a:r>
            <a:r>
              <a:rPr lang="en-US" sz="1100" b="0" dirty="0">
                <a:latin typeface="Calibri" panose="020F0502020204030204" pitchFamily="34" charset="0"/>
                <a:ea typeface="Calibri" panose="020F0502020204030204" pitchFamily="34" charset="0"/>
                <a:cs typeface="Times New Roman" panose="02020603050405020304" pitchFamily="18" charset="0"/>
              </a:rPr>
              <a:t> lo </a:t>
            </a:r>
            <a:r>
              <a:rPr lang="en-US" sz="1100" b="0" dirty="0" err="1">
                <a:latin typeface="Calibri" panose="020F0502020204030204" pitchFamily="34" charset="0"/>
                <a:ea typeface="Calibri" panose="020F0502020204030204" pitchFamily="34" charset="0"/>
                <a:cs typeface="Times New Roman" panose="02020603050405020304" pitchFamily="18" charset="0"/>
              </a:rPr>
              <a:t>establecen</a:t>
            </a:r>
            <a:r>
              <a:rPr lang="en-US" sz="1100" b="0" dirty="0">
                <a:latin typeface="Calibri" panose="020F0502020204030204" pitchFamily="34" charset="0"/>
                <a:ea typeface="Calibri" panose="020F0502020204030204" pitchFamily="34" charset="0"/>
                <a:cs typeface="Times New Roman" panose="02020603050405020304" pitchFamily="18" charset="0"/>
              </a:rPr>
              <a:t> las </a:t>
            </a:r>
            <a:r>
              <a:rPr lang="en-US" sz="1100" b="0" dirty="0" err="1">
                <a:latin typeface="Calibri" panose="020F0502020204030204" pitchFamily="34" charset="0"/>
                <a:ea typeface="Calibri" panose="020F0502020204030204" pitchFamily="34" charset="0"/>
                <a:cs typeface="Times New Roman" panose="02020603050405020304" pitchFamily="18" charset="0"/>
              </a:rPr>
              <a:t>disposiciones</a:t>
            </a:r>
            <a:r>
              <a:rPr lang="en-US" sz="1100" b="0" dirty="0">
                <a:latin typeface="Calibri" panose="020F0502020204030204" pitchFamily="34" charset="0"/>
                <a:ea typeface="Calibri" panose="020F0502020204030204" pitchFamily="34" charset="0"/>
                <a:cs typeface="Times New Roman" panose="02020603050405020304" pitchFamily="18" charset="0"/>
              </a:rPr>
              <a:t> </a:t>
            </a:r>
            <a:r>
              <a:rPr lang="en-US" sz="1100" b="0" dirty="0" err="1">
                <a:latin typeface="Calibri" panose="020F0502020204030204" pitchFamily="34" charset="0"/>
                <a:ea typeface="Calibri" panose="020F0502020204030204" pitchFamily="34" charset="0"/>
                <a:cs typeface="Times New Roman" panose="02020603050405020304" pitchFamily="18" charset="0"/>
              </a:rPr>
              <a:t>legales</a:t>
            </a:r>
            <a:r>
              <a:rPr lang="en-US" sz="1100" b="0" dirty="0">
                <a:latin typeface="Calibri" panose="020F0502020204030204" pitchFamily="34" charset="0"/>
                <a:ea typeface="Calibri" panose="020F0502020204030204" pitchFamily="34" charset="0"/>
                <a:cs typeface="Times New Roman" panose="02020603050405020304" pitchFamily="18" charset="0"/>
              </a:rPr>
              <a:t> </a:t>
            </a:r>
            <a:r>
              <a:rPr lang="en-US" sz="1100" b="0" dirty="0" err="1">
                <a:latin typeface="Calibri" panose="020F0502020204030204" pitchFamily="34" charset="0"/>
                <a:ea typeface="Calibri" panose="020F0502020204030204" pitchFamily="34" charset="0"/>
                <a:cs typeface="Times New Roman" panose="02020603050405020304" pitchFamily="18" charset="0"/>
              </a:rPr>
              <a:t>siguientes</a:t>
            </a:r>
            <a:r>
              <a:rPr lang="en-US" sz="1100" b="0" dirty="0">
                <a:latin typeface="Calibri" panose="020F0502020204030204" pitchFamily="34" charset="0"/>
                <a:ea typeface="Calibri" panose="020F0502020204030204" pitchFamily="34" charset="0"/>
                <a:cs typeface="Times New Roman" panose="02020603050405020304" pitchFamily="18" charset="0"/>
              </a:rPr>
              <a:t>:</a:t>
            </a:r>
            <a:endParaRPr dirty="0"/>
          </a:p>
        </p:txBody>
      </p:sp>
    </p:spTree>
    <p:extLst>
      <p:ext uri="{BB962C8B-B14F-4D97-AF65-F5344CB8AC3E}">
        <p14:creationId xmlns:p14="http://schemas.microsoft.com/office/powerpoint/2010/main" val="3303912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e831f823c38366b_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e831f823c38366b_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s-MX" dirty="0"/>
              <a:t>Donde se incluyen niñeras, personal de enseñanza musical, etc.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5364202449_0_68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5364202449_0_68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_tradnl" sz="1100" dirty="0">
                <a:latin typeface="DM Serif Text" panose="020B0604020202020204" charset="0"/>
                <a:ea typeface="Calibri" panose="020F0502020204030204" pitchFamily="34" charset="0"/>
                <a:cs typeface="Calibri" panose="020F0502020204030204" pitchFamily="34" charset="0"/>
              </a:rPr>
              <a:t>C</a:t>
            </a:r>
            <a:r>
              <a:rPr lang="es-ES_tradnl" sz="1100" dirty="0">
                <a:effectLst/>
                <a:latin typeface="DM Serif Text" panose="020B0604020202020204" charset="0"/>
                <a:ea typeface="Calibri" panose="020F0502020204030204" pitchFamily="34" charset="0"/>
                <a:cs typeface="Calibri" panose="020F0502020204030204" pitchFamily="34" charset="0"/>
              </a:rPr>
              <a:t>omo lo prevé la Ley General de Responsabilidades Administrativas en su artículo 33.</a:t>
            </a:r>
            <a:endParaRPr lang="es-MX" sz="1100" dirty="0">
              <a:effectLst/>
              <a:latin typeface="DM Serif Text" panose="020B0604020202020204" charset="0"/>
              <a:ea typeface="Calibri" panose="020F0502020204030204" pitchFamily="34" charset="0"/>
              <a:cs typeface="Times New Roman" panose="02020603050405020304" pitchFamily="18" charset="0"/>
            </a:endParaRPr>
          </a:p>
          <a:p>
            <a:pPr marL="0" indent="0">
              <a:buNone/>
            </a:pPr>
            <a:endParaRPr dirty="0"/>
          </a:p>
        </p:txBody>
      </p:sp>
    </p:spTree>
    <p:extLst>
      <p:ext uri="{BB962C8B-B14F-4D97-AF65-F5344CB8AC3E}">
        <p14:creationId xmlns:p14="http://schemas.microsoft.com/office/powerpoint/2010/main" val="2726369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5364202449_0_68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5364202449_0_68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s-ES_tradnl" sz="1100" dirty="0">
                <a:latin typeface="Calibri" panose="020F0502020204030204" pitchFamily="34" charset="0"/>
                <a:ea typeface="Calibri" panose="020F0502020204030204" pitchFamily="34" charset="0"/>
                <a:cs typeface="Calibri" panose="020F0502020204030204" pitchFamily="34" charset="0"/>
              </a:rPr>
              <a:t>Es importante señalar que los trabajadores que ingresaron antes del 19 de julio de 2017, al ingresar deberá seleccionar como Tipo de Declaración la de DECLARACIÓN DE MODIFICACIÓN EJERCICIO 2021. Los que ingresaron después del 19 de julio de 2017, será DECLARACIÓN INICIAL EJERCICIO 2020.</a:t>
            </a:r>
            <a:endParaRPr dirty="0"/>
          </a:p>
        </p:txBody>
      </p:sp>
    </p:spTree>
    <p:extLst>
      <p:ext uri="{BB962C8B-B14F-4D97-AF65-F5344CB8AC3E}">
        <p14:creationId xmlns:p14="http://schemas.microsoft.com/office/powerpoint/2010/main" val="2233705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5364202449_0_68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5364202449_0_68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61766" indent="0" algn="just">
              <a:lnSpc>
                <a:spcPct val="107000"/>
              </a:lnSpc>
              <a:spcAft>
                <a:spcPts val="815"/>
              </a:spcAft>
              <a:buNone/>
            </a:pPr>
            <a:r>
              <a:rPr lang="es-ES_tradnl" sz="1400" b="1" dirty="0">
                <a:latin typeface="Calibri" panose="020F0502020204030204" pitchFamily="34" charset="0"/>
                <a:ea typeface="Calibri" panose="020F0502020204030204" pitchFamily="34" charset="0"/>
                <a:cs typeface="Calibri" panose="020F0502020204030204" pitchFamily="34" charset="0"/>
              </a:rPr>
              <a:t>SOLO AUDIO: </a:t>
            </a:r>
            <a:r>
              <a:rPr lang="es-ES_tradnl" sz="1400" dirty="0">
                <a:latin typeface="Calibri" panose="020F0502020204030204" pitchFamily="34" charset="0"/>
                <a:ea typeface="Calibri" panose="020F0502020204030204" pitchFamily="34" charset="0"/>
                <a:cs typeface="Calibri" panose="020F0502020204030204" pitchFamily="34" charset="0"/>
              </a:rPr>
              <a:t>Para tal efecto necesitarás registrarte con tu RFC con homoclave y CURP, y generar una contraseña que estará conformada por 6 caracteres. Te recomendamos anotarla para que no se te olvide ya que cada año la utilizaras hasta que rindas tu declaración de finalización del  encargo.</a:t>
            </a:r>
          </a:p>
        </p:txBody>
      </p:sp>
    </p:spTree>
    <p:extLst>
      <p:ext uri="{BB962C8B-B14F-4D97-AF65-F5344CB8AC3E}">
        <p14:creationId xmlns:p14="http://schemas.microsoft.com/office/powerpoint/2010/main" val="4010600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5364202449_0_1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5364202449_0_16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910765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5364202449_0_68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5364202449_0_68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943149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99ea3e8cf6_0_2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99ea3e8cf6_0_21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490097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52450" y="0"/>
            <a:ext cx="7881376" cy="5143520"/>
          </a:xfrm>
          <a:custGeom>
            <a:avLst/>
            <a:gdLst/>
            <a:ahLst/>
            <a:cxnLst/>
            <a:rect l="l" t="t" r="r" b="b"/>
            <a:pathLst>
              <a:path w="246293" h="160735" extrusionOk="0">
                <a:moveTo>
                  <a:pt x="0" y="0"/>
                </a:moveTo>
                <a:lnTo>
                  <a:pt x="0" y="160734"/>
                </a:lnTo>
                <a:lnTo>
                  <a:pt x="90607" y="160734"/>
                </a:lnTo>
                <a:lnTo>
                  <a:pt x="2462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a:off x="0" y="0"/>
            <a:ext cx="9144000" cy="5153045"/>
            <a:chOff x="0" y="0"/>
            <a:chExt cx="9144000" cy="5153045"/>
          </a:xfrm>
        </p:grpSpPr>
        <p:sp>
          <p:nvSpPr>
            <p:cNvPr id="11" name="Google Shape;11;p2"/>
            <p:cNvSpPr/>
            <p:nvPr/>
          </p:nvSpPr>
          <p:spPr>
            <a:xfrm>
              <a:off x="0" y="0"/>
              <a:ext cx="7881376" cy="5143520"/>
            </a:xfrm>
            <a:custGeom>
              <a:avLst/>
              <a:gdLst/>
              <a:ahLst/>
              <a:cxnLst/>
              <a:rect l="l" t="t" r="r" b="b"/>
              <a:pathLst>
                <a:path w="246293" h="160735" extrusionOk="0">
                  <a:moveTo>
                    <a:pt x="0" y="0"/>
                  </a:moveTo>
                  <a:lnTo>
                    <a:pt x="0" y="160734"/>
                  </a:lnTo>
                  <a:lnTo>
                    <a:pt x="90607" y="160734"/>
                  </a:lnTo>
                  <a:lnTo>
                    <a:pt x="2462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3201141"/>
              <a:ext cx="1945024" cy="1949600"/>
            </a:xfrm>
            <a:custGeom>
              <a:avLst/>
              <a:gdLst/>
              <a:ahLst/>
              <a:cxnLst/>
              <a:rect l="l" t="t" r="r" b="b"/>
              <a:pathLst>
                <a:path w="60782" h="60925" extrusionOk="0">
                  <a:moveTo>
                    <a:pt x="0" y="0"/>
                  </a:moveTo>
                  <a:lnTo>
                    <a:pt x="0" y="60925"/>
                  </a:lnTo>
                  <a:lnTo>
                    <a:pt x="60781" y="60925"/>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194400" y="0"/>
              <a:ext cx="1949600" cy="1949216"/>
            </a:xfrm>
            <a:custGeom>
              <a:avLst/>
              <a:gdLst/>
              <a:ahLst/>
              <a:cxnLst/>
              <a:rect l="l" t="t" r="r" b="b"/>
              <a:pathLst>
                <a:path w="60925" h="60913" extrusionOk="0">
                  <a:moveTo>
                    <a:pt x="1" y="0"/>
                  </a:moveTo>
                  <a:lnTo>
                    <a:pt x="60925" y="60912"/>
                  </a:lnTo>
                  <a:lnTo>
                    <a:pt x="609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0"/>
              <a:ext cx="926976" cy="957088"/>
            </a:xfrm>
            <a:custGeom>
              <a:avLst/>
              <a:gdLst/>
              <a:ahLst/>
              <a:cxnLst/>
              <a:rect l="l" t="t" r="r" b="b"/>
              <a:pathLst>
                <a:path w="28968" h="29909" extrusionOk="0">
                  <a:moveTo>
                    <a:pt x="0" y="0"/>
                  </a:moveTo>
                  <a:lnTo>
                    <a:pt x="0" y="29908"/>
                  </a:lnTo>
                  <a:lnTo>
                    <a:pt x="289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513568" y="0"/>
              <a:ext cx="2619392" cy="1309504"/>
            </a:xfrm>
            <a:custGeom>
              <a:avLst/>
              <a:gdLst/>
              <a:ahLst/>
              <a:cxnLst/>
              <a:rect l="l" t="t" r="r" b="b"/>
              <a:pathLst>
                <a:path w="81856" h="40922" extrusionOk="0">
                  <a:moveTo>
                    <a:pt x="0" y="0"/>
                  </a:moveTo>
                  <a:lnTo>
                    <a:pt x="40922" y="40922"/>
                  </a:lnTo>
                  <a:lnTo>
                    <a:pt x="81856" y="0"/>
                  </a:lnTo>
                  <a:lnTo>
                    <a:pt x="72569" y="0"/>
                  </a:lnTo>
                  <a:lnTo>
                    <a:pt x="40922" y="31647"/>
                  </a:lnTo>
                  <a:lnTo>
                    <a:pt x="92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53248" y="4387957"/>
              <a:ext cx="1525184" cy="762784"/>
            </a:xfrm>
            <a:custGeom>
              <a:avLst/>
              <a:gdLst/>
              <a:ahLst/>
              <a:cxnLst/>
              <a:rect l="l" t="t" r="r" b="b"/>
              <a:pathLst>
                <a:path w="47662" h="23837" extrusionOk="0">
                  <a:moveTo>
                    <a:pt x="23825" y="0"/>
                  </a:moveTo>
                  <a:lnTo>
                    <a:pt x="0" y="23837"/>
                  </a:lnTo>
                  <a:lnTo>
                    <a:pt x="5394" y="23837"/>
                  </a:lnTo>
                  <a:lnTo>
                    <a:pt x="23825" y="5406"/>
                  </a:lnTo>
                  <a:lnTo>
                    <a:pt x="42268" y="23837"/>
                  </a:lnTo>
                  <a:lnTo>
                    <a:pt x="47661" y="23837"/>
                  </a:lnTo>
                  <a:lnTo>
                    <a:pt x="238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033376" y="4006197"/>
              <a:ext cx="1110624" cy="1146848"/>
            </a:xfrm>
            <a:custGeom>
              <a:avLst/>
              <a:gdLst/>
              <a:ahLst/>
              <a:cxnLst/>
              <a:rect l="l" t="t" r="r" b="b"/>
              <a:pathLst>
                <a:path w="34707" h="35839" extrusionOk="0">
                  <a:moveTo>
                    <a:pt x="34707" y="0"/>
                  </a:moveTo>
                  <a:lnTo>
                    <a:pt x="0" y="35838"/>
                  </a:lnTo>
                  <a:lnTo>
                    <a:pt x="34707" y="35695"/>
                  </a:lnTo>
                  <a:lnTo>
                    <a:pt x="347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976500" y="862475"/>
            <a:ext cx="4281300" cy="1944300"/>
          </a:xfrm>
          <a:prstGeom prst="rect">
            <a:avLst/>
          </a:prstGeom>
        </p:spPr>
        <p:txBody>
          <a:bodyPr spcFirstLastPara="1" wrap="square" lIns="0" tIns="0" rIns="0" bIns="0" anchor="b" anchorCtr="0">
            <a:noAutofit/>
          </a:bodyPr>
          <a:lstStyle>
            <a:lvl1pPr lvl="0">
              <a:lnSpc>
                <a:spcPct val="90000"/>
              </a:lnSpc>
              <a:spcBef>
                <a:spcPts val="0"/>
              </a:spcBef>
              <a:spcAft>
                <a:spcPts val="0"/>
              </a:spcAft>
              <a:buSzPts val="5200"/>
              <a:buNone/>
              <a:defRPr sz="5200"/>
            </a:lvl1pPr>
            <a:lvl2pPr lvl="1">
              <a:lnSpc>
                <a:spcPct val="90000"/>
              </a:lnSpc>
              <a:spcBef>
                <a:spcPts val="0"/>
              </a:spcBef>
              <a:spcAft>
                <a:spcPts val="0"/>
              </a:spcAft>
              <a:buSzPts val="5200"/>
              <a:buNone/>
              <a:defRPr sz="5200"/>
            </a:lvl2pPr>
            <a:lvl3pPr lvl="2">
              <a:lnSpc>
                <a:spcPct val="90000"/>
              </a:lnSpc>
              <a:spcBef>
                <a:spcPts val="0"/>
              </a:spcBef>
              <a:spcAft>
                <a:spcPts val="0"/>
              </a:spcAft>
              <a:buSzPts val="5200"/>
              <a:buNone/>
              <a:defRPr sz="5200"/>
            </a:lvl3pPr>
            <a:lvl4pPr lvl="3">
              <a:lnSpc>
                <a:spcPct val="90000"/>
              </a:lnSpc>
              <a:spcBef>
                <a:spcPts val="0"/>
              </a:spcBef>
              <a:spcAft>
                <a:spcPts val="0"/>
              </a:spcAft>
              <a:buSzPts val="5200"/>
              <a:buNone/>
              <a:defRPr sz="5200"/>
            </a:lvl4pPr>
            <a:lvl5pPr lvl="4">
              <a:lnSpc>
                <a:spcPct val="90000"/>
              </a:lnSpc>
              <a:spcBef>
                <a:spcPts val="0"/>
              </a:spcBef>
              <a:spcAft>
                <a:spcPts val="0"/>
              </a:spcAft>
              <a:buSzPts val="5200"/>
              <a:buNone/>
              <a:defRPr sz="5200"/>
            </a:lvl5pPr>
            <a:lvl6pPr lvl="5">
              <a:lnSpc>
                <a:spcPct val="90000"/>
              </a:lnSpc>
              <a:spcBef>
                <a:spcPts val="0"/>
              </a:spcBef>
              <a:spcAft>
                <a:spcPts val="0"/>
              </a:spcAft>
              <a:buSzPts val="5200"/>
              <a:buNone/>
              <a:defRPr sz="5200"/>
            </a:lvl6pPr>
            <a:lvl7pPr lvl="6">
              <a:lnSpc>
                <a:spcPct val="90000"/>
              </a:lnSpc>
              <a:spcBef>
                <a:spcPts val="0"/>
              </a:spcBef>
              <a:spcAft>
                <a:spcPts val="0"/>
              </a:spcAft>
              <a:buSzPts val="5200"/>
              <a:buNone/>
              <a:defRPr sz="5200"/>
            </a:lvl7pPr>
            <a:lvl8pPr lvl="7">
              <a:lnSpc>
                <a:spcPct val="90000"/>
              </a:lnSpc>
              <a:spcBef>
                <a:spcPts val="0"/>
              </a:spcBef>
              <a:spcAft>
                <a:spcPts val="0"/>
              </a:spcAft>
              <a:buSzPts val="5200"/>
              <a:buNone/>
              <a:defRPr sz="5200"/>
            </a:lvl8pPr>
            <a:lvl9pPr lvl="8">
              <a:lnSpc>
                <a:spcPct val="90000"/>
              </a:lnSpc>
              <a:spcBef>
                <a:spcPts val="0"/>
              </a:spcBef>
              <a:spcAft>
                <a:spcPts val="0"/>
              </a:spcAft>
              <a:buSzPts val="5200"/>
              <a:buNone/>
              <a:defRPr sz="5200"/>
            </a:lvl9pPr>
          </a:lstStyle>
          <a:p>
            <a:endParaRPr/>
          </a:p>
        </p:txBody>
      </p:sp>
      <p:sp>
        <p:nvSpPr>
          <p:cNvPr id="19" name="Google Shape;19;p2"/>
          <p:cNvSpPr txBox="1">
            <a:spLocks noGrp="1"/>
          </p:cNvSpPr>
          <p:nvPr>
            <p:ph type="subTitle" idx="1"/>
          </p:nvPr>
        </p:nvSpPr>
        <p:spPr>
          <a:xfrm>
            <a:off x="976500" y="2936400"/>
            <a:ext cx="4281300" cy="510300"/>
          </a:xfrm>
          <a:prstGeom prst="rect">
            <a:avLst/>
          </a:prstGeom>
        </p:spPr>
        <p:txBody>
          <a:bodyPr spcFirstLastPara="1" wrap="square" lIns="0" tIns="0" rIns="0" bIns="0" anchor="t" anchorCtr="0">
            <a:noAutofit/>
          </a:bodyPr>
          <a:lstStyle>
            <a:lvl1pPr lvl="0">
              <a:lnSpc>
                <a:spcPct val="100000"/>
              </a:lnSpc>
              <a:spcBef>
                <a:spcPts val="0"/>
              </a:spcBef>
              <a:spcAft>
                <a:spcPts val="0"/>
              </a:spcAft>
              <a:buClr>
                <a:schemeClr val="lt2"/>
              </a:buClr>
              <a:buSzPts val="1800"/>
              <a:buNone/>
              <a:defRPr>
                <a:solidFill>
                  <a:schemeClr val="lt2"/>
                </a:solidFill>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0"/>
        <p:cNvGrpSpPr/>
        <p:nvPr/>
      </p:nvGrpSpPr>
      <p:grpSpPr>
        <a:xfrm>
          <a:off x="0" y="0"/>
          <a:ext cx="0" cy="0"/>
          <a:chOff x="0" y="0"/>
          <a:chExt cx="0" cy="0"/>
        </a:xfrm>
      </p:grpSpPr>
      <p:sp>
        <p:nvSpPr>
          <p:cNvPr id="21" name="Google Shape;21;p3"/>
          <p:cNvSpPr txBox="1">
            <a:spLocks noGrp="1"/>
          </p:cNvSpPr>
          <p:nvPr>
            <p:ph type="body" idx="1"/>
          </p:nvPr>
        </p:nvSpPr>
        <p:spPr>
          <a:xfrm>
            <a:off x="713950" y="1426550"/>
            <a:ext cx="3350100" cy="11451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sz="1600"/>
            </a:lvl1pPr>
            <a:lvl2pPr marL="914400" lvl="1" indent="-330200" rtl="0">
              <a:spcBef>
                <a:spcPts val="1600"/>
              </a:spcBef>
              <a:spcAft>
                <a:spcPts val="0"/>
              </a:spcAft>
              <a:buSzPts val="1600"/>
              <a:buChar char="○"/>
              <a:defRPr sz="1600"/>
            </a:lvl2pPr>
            <a:lvl3pPr marL="1371600" lvl="2" indent="-330200" rtl="0">
              <a:spcBef>
                <a:spcPts val="1600"/>
              </a:spcBef>
              <a:spcAft>
                <a:spcPts val="0"/>
              </a:spcAft>
              <a:buSzPts val="1600"/>
              <a:buChar char="■"/>
              <a:defRPr sz="1600"/>
            </a:lvl3pPr>
            <a:lvl4pPr marL="1828800" lvl="3" indent="-330200" rtl="0">
              <a:spcBef>
                <a:spcPts val="1600"/>
              </a:spcBef>
              <a:spcAft>
                <a:spcPts val="0"/>
              </a:spcAft>
              <a:buSzPts val="1600"/>
              <a:buChar char="●"/>
              <a:defRPr sz="16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30200" rtl="0">
              <a:spcBef>
                <a:spcPts val="1600"/>
              </a:spcBef>
              <a:spcAft>
                <a:spcPts val="0"/>
              </a:spcAft>
              <a:buSzPts val="1600"/>
              <a:buChar char="●"/>
              <a:defRPr sz="1600"/>
            </a:lvl7pPr>
            <a:lvl8pPr marL="3657600" lvl="7" indent="-330200" rtl="0">
              <a:spcBef>
                <a:spcPts val="1600"/>
              </a:spcBef>
              <a:spcAft>
                <a:spcPts val="0"/>
              </a:spcAft>
              <a:buSzPts val="1600"/>
              <a:buChar char="○"/>
              <a:defRPr sz="1600"/>
            </a:lvl8pPr>
            <a:lvl9pPr marL="4114800" lvl="8" indent="-330200" rtl="0">
              <a:spcBef>
                <a:spcPts val="1600"/>
              </a:spcBef>
              <a:spcAft>
                <a:spcPts val="1600"/>
              </a:spcAft>
              <a:buSzPts val="1600"/>
              <a:buChar char="■"/>
              <a:defRPr sz="1600"/>
            </a:lvl9pPr>
          </a:lstStyle>
          <a:p>
            <a:endParaRPr/>
          </a:p>
        </p:txBody>
      </p:sp>
      <p:sp>
        <p:nvSpPr>
          <p:cNvPr id="22" name="Google Shape;22;p3"/>
          <p:cNvSpPr txBox="1">
            <a:spLocks noGrp="1"/>
          </p:cNvSpPr>
          <p:nvPr>
            <p:ph type="title"/>
          </p:nvPr>
        </p:nvSpPr>
        <p:spPr>
          <a:xfrm>
            <a:off x="713950" y="761825"/>
            <a:ext cx="3350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3"/>
          <p:cNvSpPr txBox="1"/>
          <p:nvPr/>
        </p:nvSpPr>
        <p:spPr>
          <a:xfrm>
            <a:off x="713950" y="3664975"/>
            <a:ext cx="3772200" cy="667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300"/>
              </a:spcBef>
              <a:spcAft>
                <a:spcPts val="0"/>
              </a:spcAft>
              <a:buNone/>
            </a:pPr>
            <a:r>
              <a:rPr lang="en" sz="1300">
                <a:solidFill>
                  <a:schemeClr val="dk1"/>
                </a:solidFill>
                <a:latin typeface="PT Sans"/>
                <a:ea typeface="PT Sans"/>
                <a:cs typeface="PT Sans"/>
                <a:sym typeface="PT Sans"/>
              </a:rPr>
              <a:t>CREDITS: This presentation template was created by </a:t>
            </a:r>
            <a:r>
              <a:rPr lang="en" sz="1300" b="1">
                <a:solidFill>
                  <a:schemeClr val="dk1"/>
                </a:solidFill>
                <a:uFill>
                  <a:noFill/>
                </a:uFill>
                <a:latin typeface="PT Sans"/>
                <a:ea typeface="PT Sans"/>
                <a:cs typeface="PT Sans"/>
                <a:sym typeface="PT Sans"/>
                <a:hlinkClick r:id="rId2">
                  <a:extLst>
                    <a:ext uri="{A12FA001-AC4F-418D-AE19-62706E023703}">
                      <ahyp:hlinkClr xmlns:ahyp="http://schemas.microsoft.com/office/drawing/2018/hyperlinkcolor" val="tx"/>
                    </a:ext>
                  </a:extLst>
                </a:hlinkClick>
              </a:rPr>
              <a:t>Slidesgo</a:t>
            </a:r>
            <a:r>
              <a:rPr lang="en" sz="1300">
                <a:solidFill>
                  <a:schemeClr val="dk1"/>
                </a:solidFill>
                <a:latin typeface="PT Sans"/>
                <a:ea typeface="PT Sans"/>
                <a:cs typeface="PT Sans"/>
                <a:sym typeface="PT Sans"/>
              </a:rPr>
              <a:t>, including icons by </a:t>
            </a:r>
            <a:r>
              <a:rPr lang="en" sz="1300" b="1">
                <a:solidFill>
                  <a:schemeClr val="dk1"/>
                </a:solidFill>
                <a:uFill>
                  <a:noFill/>
                </a:uFill>
                <a:latin typeface="PT Sans"/>
                <a:ea typeface="PT Sans"/>
                <a:cs typeface="PT Sans"/>
                <a:sym typeface="PT Sans"/>
                <a:hlinkClick r:id="rId3">
                  <a:extLst>
                    <a:ext uri="{A12FA001-AC4F-418D-AE19-62706E023703}">
                      <ahyp:hlinkClr xmlns:ahyp="http://schemas.microsoft.com/office/drawing/2018/hyperlinkcolor" val="tx"/>
                    </a:ext>
                  </a:extLst>
                </a:hlinkClick>
              </a:rPr>
              <a:t>Flaticon</a:t>
            </a:r>
            <a:r>
              <a:rPr lang="en" sz="1300">
                <a:solidFill>
                  <a:schemeClr val="dk1"/>
                </a:solidFill>
                <a:latin typeface="PT Sans"/>
                <a:ea typeface="PT Sans"/>
                <a:cs typeface="PT Sans"/>
                <a:sym typeface="PT Sans"/>
              </a:rPr>
              <a:t>, and infographics &amp; images by </a:t>
            </a:r>
            <a:r>
              <a:rPr lang="en" sz="1300" b="1">
                <a:solidFill>
                  <a:schemeClr val="dk1"/>
                </a:solidFill>
                <a:uFill>
                  <a:noFill/>
                </a:uFill>
                <a:latin typeface="PT Sans"/>
                <a:ea typeface="PT Sans"/>
                <a:cs typeface="PT Sans"/>
                <a:sym typeface="PT Sans"/>
                <a:hlinkClick r:id="rId4">
                  <a:extLst>
                    <a:ext uri="{A12FA001-AC4F-418D-AE19-62706E023703}">
                      <ahyp:hlinkClr xmlns:ahyp="http://schemas.microsoft.com/office/drawing/2018/hyperlinkcolor" val="tx"/>
                    </a:ext>
                  </a:extLst>
                </a:hlinkClick>
              </a:rPr>
              <a:t>Freepik</a:t>
            </a:r>
            <a:r>
              <a:rPr lang="en" sz="1300">
                <a:solidFill>
                  <a:schemeClr val="dk1"/>
                </a:solidFill>
                <a:latin typeface="PT Sans"/>
                <a:ea typeface="PT Sans"/>
                <a:cs typeface="PT Sans"/>
                <a:sym typeface="PT Sans"/>
              </a:rPr>
              <a:t>. </a:t>
            </a:r>
            <a:endParaRPr sz="1300">
              <a:solidFill>
                <a:schemeClr val="dk1"/>
              </a:solidFill>
              <a:latin typeface="PT Sans"/>
              <a:ea typeface="PT Sans"/>
              <a:cs typeface="PT Sans"/>
              <a:sym typeface="PT Sans"/>
            </a:endParaRPr>
          </a:p>
          <a:p>
            <a:pPr marL="0" lvl="0" indent="0" algn="l" rtl="0">
              <a:lnSpc>
                <a:spcPct val="115000"/>
              </a:lnSpc>
              <a:spcBef>
                <a:spcPts val="300"/>
              </a:spcBef>
              <a:spcAft>
                <a:spcPts val="0"/>
              </a:spcAft>
              <a:buNone/>
            </a:pPr>
            <a:endParaRPr sz="1300">
              <a:solidFill>
                <a:schemeClr val="dk1"/>
              </a:solidFill>
              <a:latin typeface="PT Sans"/>
              <a:ea typeface="PT Sans"/>
              <a:cs typeface="PT Sans"/>
              <a:sym typeface="PT Sans"/>
            </a:endParaRPr>
          </a:p>
          <a:p>
            <a:pPr marL="0" lvl="0" indent="0" algn="l" rtl="0">
              <a:spcBef>
                <a:spcPts val="0"/>
              </a:spcBef>
              <a:spcAft>
                <a:spcPts val="0"/>
              </a:spcAft>
              <a:buNone/>
            </a:pPr>
            <a:endParaRPr sz="1300">
              <a:solidFill>
                <a:schemeClr val="dk1"/>
              </a:solidFill>
              <a:latin typeface="PT Sans"/>
              <a:ea typeface="PT Sans"/>
              <a:cs typeface="PT Sans"/>
              <a:sym typeface="PT Sans"/>
            </a:endParaRPr>
          </a:p>
        </p:txBody>
      </p:sp>
      <p:sp>
        <p:nvSpPr>
          <p:cNvPr id="24" name="Google Shape;24;p3"/>
          <p:cNvSpPr/>
          <p:nvPr/>
        </p:nvSpPr>
        <p:spPr>
          <a:xfrm>
            <a:off x="5114996" y="-11500"/>
            <a:ext cx="4064319" cy="5166425"/>
          </a:xfrm>
          <a:custGeom>
            <a:avLst/>
            <a:gdLst/>
            <a:ahLst/>
            <a:cxnLst/>
            <a:rect l="l" t="t" r="r" b="b"/>
            <a:pathLst>
              <a:path w="126565" h="160735" extrusionOk="0">
                <a:moveTo>
                  <a:pt x="83940" y="0"/>
                </a:moveTo>
                <a:lnTo>
                  <a:pt x="1" y="83951"/>
                </a:lnTo>
                <a:lnTo>
                  <a:pt x="76784" y="160734"/>
                </a:lnTo>
                <a:lnTo>
                  <a:pt x="126564" y="160734"/>
                </a:lnTo>
                <a:lnTo>
                  <a:pt x="126564" y="157174"/>
                </a:lnTo>
                <a:lnTo>
                  <a:pt x="126564" y="10728"/>
                </a:lnTo>
                <a:lnTo>
                  <a:pt x="126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6066613" y="-11500"/>
            <a:ext cx="3112665" cy="5166425"/>
          </a:xfrm>
          <a:custGeom>
            <a:avLst/>
            <a:gdLst/>
            <a:ahLst/>
            <a:cxnLst/>
            <a:rect l="l" t="t" r="r" b="b"/>
            <a:pathLst>
              <a:path w="96930" h="160735" extrusionOk="0">
                <a:moveTo>
                  <a:pt x="83951" y="0"/>
                </a:moveTo>
                <a:lnTo>
                  <a:pt x="0" y="83951"/>
                </a:lnTo>
                <a:lnTo>
                  <a:pt x="76796" y="160734"/>
                </a:lnTo>
                <a:lnTo>
                  <a:pt x="96929" y="160734"/>
                </a:lnTo>
                <a:lnTo>
                  <a:pt x="96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4123625" y="-11500"/>
            <a:ext cx="2966232" cy="5166425"/>
          </a:xfrm>
          <a:custGeom>
            <a:avLst/>
            <a:gdLst/>
            <a:ahLst/>
            <a:cxnLst/>
            <a:rect l="l" t="t" r="r" b="b"/>
            <a:pathLst>
              <a:path w="92370" h="160735" extrusionOk="0">
                <a:moveTo>
                  <a:pt x="83952" y="0"/>
                </a:moveTo>
                <a:lnTo>
                  <a:pt x="1" y="83951"/>
                </a:lnTo>
                <a:lnTo>
                  <a:pt x="76796" y="160734"/>
                </a:lnTo>
                <a:lnTo>
                  <a:pt x="85214" y="160734"/>
                </a:lnTo>
                <a:lnTo>
                  <a:pt x="8430" y="83951"/>
                </a:lnTo>
                <a:lnTo>
                  <a:pt x="923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7862755" y="1377952"/>
            <a:ext cx="1316452" cy="2634496"/>
          </a:xfrm>
          <a:custGeom>
            <a:avLst/>
            <a:gdLst/>
            <a:ahLst/>
            <a:cxnLst/>
            <a:rect l="l" t="t" r="r" b="b"/>
            <a:pathLst>
              <a:path w="40995" h="81963" extrusionOk="0">
                <a:moveTo>
                  <a:pt x="40994" y="1"/>
                </a:moveTo>
                <a:lnTo>
                  <a:pt x="1" y="40982"/>
                </a:lnTo>
                <a:lnTo>
                  <a:pt x="40994" y="81963"/>
                </a:lnTo>
                <a:lnTo>
                  <a:pt x="40994" y="72676"/>
                </a:lnTo>
                <a:lnTo>
                  <a:pt x="9288" y="40982"/>
                </a:lnTo>
                <a:lnTo>
                  <a:pt x="40994" y="9287"/>
                </a:lnTo>
                <a:lnTo>
                  <a:pt x="409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4398193"/>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4"/>
        <p:cNvGrpSpPr/>
        <p:nvPr/>
      </p:nvGrpSpPr>
      <p:grpSpPr>
        <a:xfrm>
          <a:off x="0" y="0"/>
          <a:ext cx="0" cy="0"/>
          <a:chOff x="0" y="0"/>
          <a:chExt cx="0" cy="0"/>
        </a:xfrm>
      </p:grpSpPr>
      <p:sp>
        <p:nvSpPr>
          <p:cNvPr id="75" name="Google Shape;75;p10"/>
          <p:cNvSpPr/>
          <p:nvPr/>
        </p:nvSpPr>
        <p:spPr>
          <a:xfrm rot="10800000">
            <a:off x="6132860" y="26"/>
            <a:ext cx="3011140" cy="3018225"/>
          </a:xfrm>
          <a:custGeom>
            <a:avLst/>
            <a:gdLst/>
            <a:ahLst/>
            <a:cxnLst/>
            <a:rect l="l" t="t" r="r" b="b"/>
            <a:pathLst>
              <a:path w="60782" h="60925" extrusionOk="0">
                <a:moveTo>
                  <a:pt x="0" y="0"/>
                </a:moveTo>
                <a:lnTo>
                  <a:pt x="0" y="60925"/>
                </a:lnTo>
                <a:lnTo>
                  <a:pt x="60781" y="60925"/>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rot="10800000">
            <a:off x="5512582" y="-3"/>
            <a:ext cx="2361175" cy="1180885"/>
          </a:xfrm>
          <a:custGeom>
            <a:avLst/>
            <a:gdLst/>
            <a:ahLst/>
            <a:cxnLst/>
            <a:rect l="l" t="t" r="r" b="b"/>
            <a:pathLst>
              <a:path w="47662" h="23837" extrusionOk="0">
                <a:moveTo>
                  <a:pt x="23825" y="0"/>
                </a:moveTo>
                <a:lnTo>
                  <a:pt x="0" y="23837"/>
                </a:lnTo>
                <a:lnTo>
                  <a:pt x="5394" y="23837"/>
                </a:lnTo>
                <a:lnTo>
                  <a:pt x="23825" y="5406"/>
                </a:lnTo>
                <a:lnTo>
                  <a:pt x="42268" y="23837"/>
                </a:lnTo>
                <a:lnTo>
                  <a:pt x="47661" y="23837"/>
                </a:lnTo>
                <a:lnTo>
                  <a:pt x="238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p:nvPr/>
        </p:nvSpPr>
        <p:spPr>
          <a:xfrm rot="5400000" flipH="1">
            <a:off x="4900973" y="4155754"/>
            <a:ext cx="658759" cy="1316731"/>
          </a:xfrm>
          <a:custGeom>
            <a:avLst/>
            <a:gdLst/>
            <a:ahLst/>
            <a:cxnLst/>
            <a:rect l="l" t="t" r="r" b="b"/>
            <a:pathLst>
              <a:path w="11717" h="23420" extrusionOk="0">
                <a:moveTo>
                  <a:pt x="1" y="0"/>
                </a:moveTo>
                <a:lnTo>
                  <a:pt x="1" y="23420"/>
                </a:lnTo>
                <a:lnTo>
                  <a:pt x="11716" y="1171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0"/>
          <p:cNvSpPr/>
          <p:nvPr/>
        </p:nvSpPr>
        <p:spPr>
          <a:xfrm rot="5400000" flipH="1">
            <a:off x="3584248" y="4155754"/>
            <a:ext cx="658759" cy="1316731"/>
          </a:xfrm>
          <a:custGeom>
            <a:avLst/>
            <a:gdLst/>
            <a:ahLst/>
            <a:cxnLst/>
            <a:rect l="l" t="t" r="r" b="b"/>
            <a:pathLst>
              <a:path w="11717" h="23420" extrusionOk="0">
                <a:moveTo>
                  <a:pt x="1" y="0"/>
                </a:moveTo>
                <a:lnTo>
                  <a:pt x="1" y="23420"/>
                </a:lnTo>
                <a:lnTo>
                  <a:pt x="11716" y="1171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0"/>
          <p:cNvSpPr/>
          <p:nvPr/>
        </p:nvSpPr>
        <p:spPr>
          <a:xfrm rot="5400000" flipH="1">
            <a:off x="4109391" y="3757445"/>
            <a:ext cx="925197" cy="1846909"/>
          </a:xfrm>
          <a:custGeom>
            <a:avLst/>
            <a:gdLst/>
            <a:ahLst/>
            <a:cxnLst/>
            <a:rect l="l" t="t" r="r" b="b"/>
            <a:pathLst>
              <a:path w="16456" h="32850" extrusionOk="0">
                <a:moveTo>
                  <a:pt x="1" y="0"/>
                </a:moveTo>
                <a:lnTo>
                  <a:pt x="1" y="32849"/>
                </a:lnTo>
                <a:lnTo>
                  <a:pt x="16455" y="16395"/>
                </a:lnTo>
                <a:lnTo>
                  <a:pt x="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txBox="1">
            <a:spLocks noGrp="1"/>
          </p:cNvSpPr>
          <p:nvPr>
            <p:ph type="title"/>
          </p:nvPr>
        </p:nvSpPr>
        <p:spPr>
          <a:xfrm flipH="1">
            <a:off x="1226390" y="2251350"/>
            <a:ext cx="6691200" cy="611100"/>
          </a:xfrm>
          <a:prstGeom prst="rect">
            <a:avLst/>
          </a:prstGeom>
        </p:spPr>
        <p:txBody>
          <a:bodyPr spcFirstLastPara="1" wrap="square" lIns="0" tIns="0" rIns="0" bIns="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 name="Google Shape;81;p10"/>
          <p:cNvSpPr txBox="1">
            <a:spLocks noGrp="1"/>
          </p:cNvSpPr>
          <p:nvPr>
            <p:ph type="subTitle" idx="1"/>
          </p:nvPr>
        </p:nvSpPr>
        <p:spPr>
          <a:xfrm flipH="1">
            <a:off x="2050940" y="3018325"/>
            <a:ext cx="5042100" cy="536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82" name="Google Shape;82;p10"/>
          <p:cNvSpPr txBox="1">
            <a:spLocks noGrp="1"/>
          </p:cNvSpPr>
          <p:nvPr>
            <p:ph type="title" idx="2" hasCustomPrompt="1"/>
          </p:nvPr>
        </p:nvSpPr>
        <p:spPr>
          <a:xfrm flipH="1">
            <a:off x="2458640" y="1352550"/>
            <a:ext cx="4226700" cy="841800"/>
          </a:xfrm>
          <a:prstGeom prst="rect">
            <a:avLst/>
          </a:prstGeom>
        </p:spPr>
        <p:txBody>
          <a:bodyPr spcFirstLastPara="1" wrap="square" lIns="0" tIns="0" rIns="0" bIns="0" anchor="ctr" anchorCtr="0">
            <a:noAutofit/>
          </a:bodyPr>
          <a:lstStyle>
            <a:lvl1pPr lvl="0" algn="ctr" rtl="0">
              <a:spcBef>
                <a:spcPts val="0"/>
              </a:spcBef>
              <a:spcAft>
                <a:spcPts val="0"/>
              </a:spcAft>
              <a:buClr>
                <a:schemeClr val="lt2"/>
              </a:buClr>
              <a:buSzPts val="6500"/>
              <a:buNone/>
              <a:defRPr sz="6500">
                <a:solidFill>
                  <a:schemeClr val="lt2"/>
                </a:solidFill>
              </a:defRPr>
            </a:lvl1pPr>
            <a:lvl2pPr lvl="1" algn="ctr" rtl="0">
              <a:spcBef>
                <a:spcPts val="0"/>
              </a:spcBef>
              <a:spcAft>
                <a:spcPts val="0"/>
              </a:spcAft>
              <a:buClr>
                <a:schemeClr val="accent1"/>
              </a:buClr>
              <a:buSzPts val="6500"/>
              <a:buNone/>
              <a:defRPr sz="6500">
                <a:solidFill>
                  <a:schemeClr val="accent1"/>
                </a:solidFill>
              </a:defRPr>
            </a:lvl2pPr>
            <a:lvl3pPr lvl="2" algn="ctr" rtl="0">
              <a:spcBef>
                <a:spcPts val="0"/>
              </a:spcBef>
              <a:spcAft>
                <a:spcPts val="0"/>
              </a:spcAft>
              <a:buClr>
                <a:schemeClr val="accent1"/>
              </a:buClr>
              <a:buSzPts val="6500"/>
              <a:buNone/>
              <a:defRPr sz="6500">
                <a:solidFill>
                  <a:schemeClr val="accent1"/>
                </a:solidFill>
              </a:defRPr>
            </a:lvl3pPr>
            <a:lvl4pPr lvl="3" algn="ctr" rtl="0">
              <a:spcBef>
                <a:spcPts val="0"/>
              </a:spcBef>
              <a:spcAft>
                <a:spcPts val="0"/>
              </a:spcAft>
              <a:buClr>
                <a:schemeClr val="accent1"/>
              </a:buClr>
              <a:buSzPts val="6500"/>
              <a:buNone/>
              <a:defRPr sz="6500">
                <a:solidFill>
                  <a:schemeClr val="accent1"/>
                </a:solidFill>
              </a:defRPr>
            </a:lvl4pPr>
            <a:lvl5pPr lvl="4" algn="ctr" rtl="0">
              <a:spcBef>
                <a:spcPts val="0"/>
              </a:spcBef>
              <a:spcAft>
                <a:spcPts val="0"/>
              </a:spcAft>
              <a:buClr>
                <a:schemeClr val="accent1"/>
              </a:buClr>
              <a:buSzPts val="6500"/>
              <a:buNone/>
              <a:defRPr sz="6500">
                <a:solidFill>
                  <a:schemeClr val="accent1"/>
                </a:solidFill>
              </a:defRPr>
            </a:lvl5pPr>
            <a:lvl6pPr lvl="5" algn="ctr" rtl="0">
              <a:spcBef>
                <a:spcPts val="0"/>
              </a:spcBef>
              <a:spcAft>
                <a:spcPts val="0"/>
              </a:spcAft>
              <a:buClr>
                <a:schemeClr val="accent1"/>
              </a:buClr>
              <a:buSzPts val="6500"/>
              <a:buNone/>
              <a:defRPr sz="6500">
                <a:solidFill>
                  <a:schemeClr val="accent1"/>
                </a:solidFill>
              </a:defRPr>
            </a:lvl6pPr>
            <a:lvl7pPr lvl="6" algn="ctr" rtl="0">
              <a:spcBef>
                <a:spcPts val="0"/>
              </a:spcBef>
              <a:spcAft>
                <a:spcPts val="0"/>
              </a:spcAft>
              <a:buClr>
                <a:schemeClr val="accent1"/>
              </a:buClr>
              <a:buSzPts val="6500"/>
              <a:buNone/>
              <a:defRPr sz="6500">
                <a:solidFill>
                  <a:schemeClr val="accent1"/>
                </a:solidFill>
              </a:defRPr>
            </a:lvl7pPr>
            <a:lvl8pPr lvl="7" algn="ctr" rtl="0">
              <a:spcBef>
                <a:spcPts val="0"/>
              </a:spcBef>
              <a:spcAft>
                <a:spcPts val="0"/>
              </a:spcAft>
              <a:buClr>
                <a:schemeClr val="accent1"/>
              </a:buClr>
              <a:buSzPts val="6500"/>
              <a:buNone/>
              <a:defRPr sz="6500">
                <a:solidFill>
                  <a:schemeClr val="accent1"/>
                </a:solidFill>
              </a:defRPr>
            </a:lvl8pPr>
            <a:lvl9pPr lvl="8" algn="ctr" rtl="0">
              <a:spcBef>
                <a:spcPts val="0"/>
              </a:spcBef>
              <a:spcAft>
                <a:spcPts val="0"/>
              </a:spcAft>
              <a:buClr>
                <a:schemeClr val="accent1"/>
              </a:buClr>
              <a:buSzPts val="6500"/>
              <a:buNone/>
              <a:defRPr sz="6500">
                <a:solidFill>
                  <a:schemeClr val="accent1"/>
                </a:solidFill>
              </a:defRPr>
            </a:lvl9pPr>
          </a:lstStyle>
          <a:p>
            <a:r>
              <a:t>xx%</a:t>
            </a:r>
          </a:p>
        </p:txBody>
      </p:sp>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Bullet points">
  <p:cSld name="TITLE_AND_BODY_3">
    <p:spTree>
      <p:nvGrpSpPr>
        <p:cNvPr id="1" name="Shape 97"/>
        <p:cNvGrpSpPr/>
        <p:nvPr/>
      </p:nvGrpSpPr>
      <p:grpSpPr>
        <a:xfrm>
          <a:off x="0" y="0"/>
          <a:ext cx="0" cy="0"/>
          <a:chOff x="0" y="0"/>
          <a:chExt cx="0" cy="0"/>
        </a:xfrm>
      </p:grpSpPr>
      <p:sp>
        <p:nvSpPr>
          <p:cNvPr id="98" name="Google Shape;98;p14"/>
          <p:cNvSpPr txBox="1">
            <a:spLocks noGrp="1"/>
          </p:cNvSpPr>
          <p:nvPr>
            <p:ph type="body" idx="1"/>
          </p:nvPr>
        </p:nvSpPr>
        <p:spPr>
          <a:xfrm>
            <a:off x="713950" y="1281375"/>
            <a:ext cx="3608100" cy="3325500"/>
          </a:xfrm>
          <a:prstGeom prst="rect">
            <a:avLst/>
          </a:prstGeom>
        </p:spPr>
        <p:txBody>
          <a:bodyPr spcFirstLastPara="1" wrap="square" lIns="91425" tIns="91425" rIns="91425" bIns="91425" anchor="t" anchorCtr="0">
            <a:noAutofit/>
          </a:bodyPr>
          <a:lstStyle>
            <a:lvl1pPr marL="457200" lvl="0" indent="-292100" rtl="0">
              <a:lnSpc>
                <a:spcPct val="115000"/>
              </a:lnSpc>
              <a:spcBef>
                <a:spcPts val="600"/>
              </a:spcBef>
              <a:spcAft>
                <a:spcPts val="0"/>
              </a:spcAft>
              <a:buClr>
                <a:srgbClr val="F64646"/>
              </a:buClr>
              <a:buSzPts val="1000"/>
              <a:buChar char="●"/>
              <a:defRPr sz="1600">
                <a:solidFill>
                  <a:schemeClr val="dk1"/>
                </a:solidFill>
              </a:defRPr>
            </a:lvl1pPr>
            <a:lvl2pPr marL="914400" lvl="1" indent="-368300" rtl="0">
              <a:spcBef>
                <a:spcPts val="0"/>
              </a:spcBef>
              <a:spcAft>
                <a:spcPts val="0"/>
              </a:spcAft>
              <a:buClr>
                <a:srgbClr val="FFC800"/>
              </a:buClr>
              <a:buSzPts val="2200"/>
              <a:buFont typeface="Nunito Light"/>
              <a:buChar char="○"/>
              <a:defRPr sz="1600">
                <a:solidFill>
                  <a:schemeClr val="dk1"/>
                </a:solidFill>
              </a:defRPr>
            </a:lvl2pPr>
            <a:lvl3pPr marL="1371600" lvl="2" indent="-368300" rtl="0">
              <a:spcBef>
                <a:spcPts val="1600"/>
              </a:spcBef>
              <a:spcAft>
                <a:spcPts val="0"/>
              </a:spcAft>
              <a:buClr>
                <a:srgbClr val="FFC800"/>
              </a:buClr>
              <a:buSzPts val="2200"/>
              <a:buFont typeface="Nunito Light"/>
              <a:buChar char="■"/>
              <a:defRPr sz="1600">
                <a:solidFill>
                  <a:schemeClr val="dk1"/>
                </a:solidFill>
              </a:defRPr>
            </a:lvl3pPr>
            <a:lvl4pPr marL="1828800" lvl="3" indent="-368300" rtl="0">
              <a:spcBef>
                <a:spcPts val="1600"/>
              </a:spcBef>
              <a:spcAft>
                <a:spcPts val="0"/>
              </a:spcAft>
              <a:buClr>
                <a:srgbClr val="FFC800"/>
              </a:buClr>
              <a:buSzPts val="2200"/>
              <a:buFont typeface="Nunito Light"/>
              <a:buChar char="●"/>
              <a:defRPr sz="1600">
                <a:solidFill>
                  <a:schemeClr val="dk1"/>
                </a:solidFill>
              </a:defRPr>
            </a:lvl4pPr>
            <a:lvl5pPr marL="2286000" lvl="4" indent="-368300" rtl="0">
              <a:spcBef>
                <a:spcPts val="1600"/>
              </a:spcBef>
              <a:spcAft>
                <a:spcPts val="0"/>
              </a:spcAft>
              <a:buClr>
                <a:srgbClr val="26284E"/>
              </a:buClr>
              <a:buSzPts val="2200"/>
              <a:buFont typeface="Nunito Light"/>
              <a:buChar char="○"/>
              <a:defRPr sz="1600">
                <a:solidFill>
                  <a:schemeClr val="dk1"/>
                </a:solidFill>
              </a:defRPr>
            </a:lvl5pPr>
            <a:lvl6pPr marL="2743200" lvl="5" indent="-368300" rtl="0">
              <a:spcBef>
                <a:spcPts val="1600"/>
              </a:spcBef>
              <a:spcAft>
                <a:spcPts val="0"/>
              </a:spcAft>
              <a:buClr>
                <a:srgbClr val="26284E"/>
              </a:buClr>
              <a:buSzPts val="2200"/>
              <a:buFont typeface="Nunito Light"/>
              <a:buChar char="■"/>
              <a:defRPr sz="1600">
                <a:solidFill>
                  <a:schemeClr val="dk1"/>
                </a:solidFill>
              </a:defRPr>
            </a:lvl6pPr>
            <a:lvl7pPr marL="3200400" lvl="6" indent="-368300" rtl="0">
              <a:spcBef>
                <a:spcPts val="1600"/>
              </a:spcBef>
              <a:spcAft>
                <a:spcPts val="0"/>
              </a:spcAft>
              <a:buClr>
                <a:srgbClr val="26284E"/>
              </a:buClr>
              <a:buSzPts val="2200"/>
              <a:buFont typeface="Nunito Light"/>
              <a:buChar char="●"/>
              <a:defRPr sz="1600">
                <a:solidFill>
                  <a:schemeClr val="dk1"/>
                </a:solidFill>
              </a:defRPr>
            </a:lvl7pPr>
            <a:lvl8pPr marL="3657600" lvl="7" indent="-368300" rtl="0">
              <a:spcBef>
                <a:spcPts val="1600"/>
              </a:spcBef>
              <a:spcAft>
                <a:spcPts val="0"/>
              </a:spcAft>
              <a:buClr>
                <a:srgbClr val="26284E"/>
              </a:buClr>
              <a:buSzPts val="2200"/>
              <a:buFont typeface="Nunito Light"/>
              <a:buChar char="○"/>
              <a:defRPr sz="1600">
                <a:solidFill>
                  <a:schemeClr val="dk1"/>
                </a:solidFill>
              </a:defRPr>
            </a:lvl8pPr>
            <a:lvl9pPr marL="4114800" lvl="8" indent="-368300" rtl="0">
              <a:spcBef>
                <a:spcPts val="1600"/>
              </a:spcBef>
              <a:spcAft>
                <a:spcPts val="1600"/>
              </a:spcAft>
              <a:buClr>
                <a:srgbClr val="26284E"/>
              </a:buClr>
              <a:buSzPts val="2200"/>
              <a:buFont typeface="Nunito Light"/>
              <a:buChar char="■"/>
              <a:defRPr sz="1600">
                <a:solidFill>
                  <a:schemeClr val="dk1"/>
                </a:solidFill>
              </a:defRPr>
            </a:lvl9pPr>
          </a:lstStyle>
          <a:p>
            <a:endParaRPr/>
          </a:p>
        </p:txBody>
      </p:sp>
      <p:sp>
        <p:nvSpPr>
          <p:cNvPr id="99" name="Google Shape;99;p14"/>
          <p:cNvSpPr txBox="1">
            <a:spLocks noGrp="1"/>
          </p:cNvSpPr>
          <p:nvPr>
            <p:ph type="title"/>
          </p:nvPr>
        </p:nvSpPr>
        <p:spPr>
          <a:xfrm>
            <a:off x="713950" y="371800"/>
            <a:ext cx="6543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0" name="Google Shape;100;p14"/>
          <p:cNvSpPr/>
          <p:nvPr/>
        </p:nvSpPr>
        <p:spPr>
          <a:xfrm rot="-5400000">
            <a:off x="4722369" y="710011"/>
            <a:ext cx="4428273" cy="4438691"/>
          </a:xfrm>
          <a:custGeom>
            <a:avLst/>
            <a:gdLst/>
            <a:ahLst/>
            <a:cxnLst/>
            <a:rect l="l" t="t" r="r" b="b"/>
            <a:pathLst>
              <a:path w="60782" h="60925" extrusionOk="0">
                <a:moveTo>
                  <a:pt x="0" y="0"/>
                </a:moveTo>
                <a:lnTo>
                  <a:pt x="0" y="60925"/>
                </a:lnTo>
                <a:lnTo>
                  <a:pt x="60781" y="60925"/>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flipH="1">
            <a:off x="8210751" y="3149623"/>
            <a:ext cx="375315" cy="375315"/>
          </a:xfrm>
          <a:custGeom>
            <a:avLst/>
            <a:gdLst/>
            <a:ahLst/>
            <a:cxnLst/>
            <a:rect l="l" t="t" r="r" b="b"/>
            <a:pathLst>
              <a:path w="6656" h="6656" extrusionOk="0">
                <a:moveTo>
                  <a:pt x="3322" y="0"/>
                </a:moveTo>
                <a:lnTo>
                  <a:pt x="0" y="3322"/>
                </a:lnTo>
                <a:lnTo>
                  <a:pt x="3322" y="6656"/>
                </a:lnTo>
                <a:lnTo>
                  <a:pt x="6656" y="3322"/>
                </a:lnTo>
                <a:lnTo>
                  <a:pt x="33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a:off x="7699649" y="3699145"/>
            <a:ext cx="1444354" cy="1444354"/>
          </a:xfrm>
          <a:custGeom>
            <a:avLst/>
            <a:gdLst/>
            <a:ahLst/>
            <a:cxnLst/>
            <a:rect l="l" t="t" r="r" b="b"/>
            <a:pathLst>
              <a:path w="19980" h="19980" extrusionOk="0">
                <a:moveTo>
                  <a:pt x="19979" y="1"/>
                </a:moveTo>
                <a:lnTo>
                  <a:pt x="1" y="19979"/>
                </a:lnTo>
                <a:lnTo>
                  <a:pt x="9954" y="19979"/>
                </a:lnTo>
                <a:lnTo>
                  <a:pt x="19979" y="9954"/>
                </a:lnTo>
                <a:lnTo>
                  <a:pt x="199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03" name="Google Shape;103;p14"/>
          <p:cNvSpPr/>
          <p:nvPr/>
        </p:nvSpPr>
        <p:spPr>
          <a:xfrm>
            <a:off x="7112772" y="4619857"/>
            <a:ext cx="1046131" cy="523636"/>
          </a:xfrm>
          <a:custGeom>
            <a:avLst/>
            <a:gdLst/>
            <a:ahLst/>
            <a:cxnLst/>
            <a:rect l="l" t="t" r="r" b="b"/>
            <a:pathLst>
              <a:path w="11919" h="5966" extrusionOk="0">
                <a:moveTo>
                  <a:pt x="5965" y="1"/>
                </a:moveTo>
                <a:lnTo>
                  <a:pt x="0" y="5966"/>
                </a:lnTo>
                <a:lnTo>
                  <a:pt x="1346" y="5966"/>
                </a:lnTo>
                <a:lnTo>
                  <a:pt x="5965" y="1358"/>
                </a:lnTo>
                <a:lnTo>
                  <a:pt x="10573" y="5966"/>
                </a:lnTo>
                <a:lnTo>
                  <a:pt x="11918" y="5966"/>
                </a:lnTo>
                <a:lnTo>
                  <a:pt x="59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One column">
  <p:cSld name="SECTION_TITLE_AND_DESCRIPTION_1">
    <p:spTree>
      <p:nvGrpSpPr>
        <p:cNvPr id="1" name="Shape 125"/>
        <p:cNvGrpSpPr/>
        <p:nvPr/>
      </p:nvGrpSpPr>
      <p:grpSpPr>
        <a:xfrm>
          <a:off x="0" y="0"/>
          <a:ext cx="0" cy="0"/>
          <a:chOff x="0" y="0"/>
          <a:chExt cx="0" cy="0"/>
        </a:xfrm>
      </p:grpSpPr>
      <p:sp>
        <p:nvSpPr>
          <p:cNvPr id="126" name="Google Shape;126;p16"/>
          <p:cNvSpPr txBox="1">
            <a:spLocks noGrp="1"/>
          </p:cNvSpPr>
          <p:nvPr>
            <p:ph type="body" idx="1"/>
          </p:nvPr>
        </p:nvSpPr>
        <p:spPr>
          <a:xfrm>
            <a:off x="713950" y="1811100"/>
            <a:ext cx="3543600" cy="20988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Clr>
                <a:schemeClr val="dk1"/>
              </a:buClr>
              <a:buSzPts val="1600"/>
              <a:buChar char="●"/>
              <a:defRPr sz="1600">
                <a:solidFill>
                  <a:schemeClr val="dk1"/>
                </a:solidFill>
              </a:defRPr>
            </a:lvl1pPr>
            <a:lvl2pPr marL="914400" lvl="1" indent="-330200" rtl="0">
              <a:spcBef>
                <a:spcPts val="1600"/>
              </a:spcBef>
              <a:spcAft>
                <a:spcPts val="0"/>
              </a:spcAft>
              <a:buClr>
                <a:schemeClr val="dk1"/>
              </a:buClr>
              <a:buSzPts val="1600"/>
              <a:buChar char="○"/>
              <a:defRPr sz="1600">
                <a:solidFill>
                  <a:schemeClr val="dk1"/>
                </a:solidFill>
              </a:defRPr>
            </a:lvl2pPr>
            <a:lvl3pPr marL="1371600" lvl="2" indent="-330200" rtl="0">
              <a:spcBef>
                <a:spcPts val="1600"/>
              </a:spcBef>
              <a:spcAft>
                <a:spcPts val="0"/>
              </a:spcAft>
              <a:buClr>
                <a:schemeClr val="dk1"/>
              </a:buClr>
              <a:buSzPts val="1600"/>
              <a:buChar char="■"/>
              <a:defRPr sz="1600">
                <a:solidFill>
                  <a:schemeClr val="dk1"/>
                </a:solidFill>
              </a:defRPr>
            </a:lvl3pPr>
            <a:lvl4pPr marL="1828800" lvl="3" indent="-330200" rtl="0">
              <a:spcBef>
                <a:spcPts val="1600"/>
              </a:spcBef>
              <a:spcAft>
                <a:spcPts val="0"/>
              </a:spcAft>
              <a:buClr>
                <a:schemeClr val="dk1"/>
              </a:buClr>
              <a:buSzPts val="1600"/>
              <a:buChar char="●"/>
              <a:defRPr sz="1600">
                <a:solidFill>
                  <a:schemeClr val="dk1"/>
                </a:solidFill>
              </a:defRPr>
            </a:lvl4pPr>
            <a:lvl5pPr marL="2286000" lvl="4" indent="-330200" rtl="0">
              <a:spcBef>
                <a:spcPts val="1600"/>
              </a:spcBef>
              <a:spcAft>
                <a:spcPts val="0"/>
              </a:spcAft>
              <a:buClr>
                <a:schemeClr val="dk1"/>
              </a:buClr>
              <a:buSzPts val="1600"/>
              <a:buChar char="○"/>
              <a:defRPr sz="1600">
                <a:solidFill>
                  <a:schemeClr val="dk1"/>
                </a:solidFill>
              </a:defRPr>
            </a:lvl5pPr>
            <a:lvl6pPr marL="2743200" lvl="5" indent="-330200" rtl="0">
              <a:spcBef>
                <a:spcPts val="1600"/>
              </a:spcBef>
              <a:spcAft>
                <a:spcPts val="0"/>
              </a:spcAft>
              <a:buClr>
                <a:schemeClr val="dk1"/>
              </a:buClr>
              <a:buSzPts val="1600"/>
              <a:buChar char="■"/>
              <a:defRPr sz="1600">
                <a:solidFill>
                  <a:schemeClr val="dk1"/>
                </a:solidFill>
              </a:defRPr>
            </a:lvl6pPr>
            <a:lvl7pPr marL="3200400" lvl="6" indent="-330200" rtl="0">
              <a:spcBef>
                <a:spcPts val="1600"/>
              </a:spcBef>
              <a:spcAft>
                <a:spcPts val="0"/>
              </a:spcAft>
              <a:buClr>
                <a:schemeClr val="dk1"/>
              </a:buClr>
              <a:buSzPts val="1600"/>
              <a:buChar char="●"/>
              <a:defRPr sz="1600">
                <a:solidFill>
                  <a:schemeClr val="dk1"/>
                </a:solidFill>
              </a:defRPr>
            </a:lvl7pPr>
            <a:lvl8pPr marL="3657600" lvl="7" indent="-330200" rtl="0">
              <a:spcBef>
                <a:spcPts val="1600"/>
              </a:spcBef>
              <a:spcAft>
                <a:spcPts val="0"/>
              </a:spcAft>
              <a:buClr>
                <a:schemeClr val="dk1"/>
              </a:buClr>
              <a:buSzPts val="1600"/>
              <a:buChar char="○"/>
              <a:defRPr sz="1600">
                <a:solidFill>
                  <a:schemeClr val="dk1"/>
                </a:solidFill>
              </a:defRPr>
            </a:lvl8pPr>
            <a:lvl9pPr marL="4114800" lvl="8" indent="-330200" rtl="0">
              <a:spcBef>
                <a:spcPts val="1600"/>
              </a:spcBef>
              <a:spcAft>
                <a:spcPts val="1600"/>
              </a:spcAft>
              <a:buClr>
                <a:schemeClr val="dk1"/>
              </a:buClr>
              <a:buSzPts val="1600"/>
              <a:buChar char="■"/>
              <a:defRPr sz="1600">
                <a:solidFill>
                  <a:schemeClr val="dk1"/>
                </a:solidFill>
              </a:defRPr>
            </a:lvl9pPr>
          </a:lstStyle>
          <a:p>
            <a:endParaRPr/>
          </a:p>
        </p:txBody>
      </p:sp>
      <p:sp>
        <p:nvSpPr>
          <p:cNvPr id="127" name="Google Shape;127;p16"/>
          <p:cNvSpPr txBox="1">
            <a:spLocks noGrp="1"/>
          </p:cNvSpPr>
          <p:nvPr>
            <p:ph type="title"/>
          </p:nvPr>
        </p:nvSpPr>
        <p:spPr>
          <a:xfrm>
            <a:off x="713950" y="371800"/>
            <a:ext cx="5943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28" name="Google Shape;128;p16"/>
          <p:cNvSpPr/>
          <p:nvPr/>
        </p:nvSpPr>
        <p:spPr>
          <a:xfrm flipH="1">
            <a:off x="5364910" y="1473422"/>
            <a:ext cx="1987941" cy="1987941"/>
          </a:xfrm>
          <a:custGeom>
            <a:avLst/>
            <a:gdLst/>
            <a:ahLst/>
            <a:cxnLst/>
            <a:rect l="l" t="t" r="r" b="b"/>
            <a:pathLst>
              <a:path w="35255" h="35255" extrusionOk="0">
                <a:moveTo>
                  <a:pt x="17633" y="5537"/>
                </a:moveTo>
                <a:lnTo>
                  <a:pt x="29718" y="17634"/>
                </a:lnTo>
                <a:lnTo>
                  <a:pt x="17633" y="29718"/>
                </a:lnTo>
                <a:lnTo>
                  <a:pt x="5537" y="17634"/>
                </a:lnTo>
                <a:lnTo>
                  <a:pt x="17633" y="5537"/>
                </a:lnTo>
                <a:close/>
                <a:moveTo>
                  <a:pt x="17633" y="0"/>
                </a:moveTo>
                <a:lnTo>
                  <a:pt x="0" y="17634"/>
                </a:lnTo>
                <a:lnTo>
                  <a:pt x="17633" y="35255"/>
                </a:lnTo>
                <a:lnTo>
                  <a:pt x="35255" y="17634"/>
                </a:lnTo>
                <a:lnTo>
                  <a:pt x="176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6"/>
          <p:cNvSpPr/>
          <p:nvPr/>
        </p:nvSpPr>
        <p:spPr>
          <a:xfrm flipH="1">
            <a:off x="6854667" y="251561"/>
            <a:ext cx="806341" cy="805665"/>
          </a:xfrm>
          <a:custGeom>
            <a:avLst/>
            <a:gdLst/>
            <a:ahLst/>
            <a:cxnLst/>
            <a:rect l="l" t="t" r="r" b="b"/>
            <a:pathLst>
              <a:path w="14300" h="14288" extrusionOk="0">
                <a:moveTo>
                  <a:pt x="7156" y="2239"/>
                </a:moveTo>
                <a:lnTo>
                  <a:pt x="12061" y="7144"/>
                </a:lnTo>
                <a:lnTo>
                  <a:pt x="7156" y="12049"/>
                </a:lnTo>
                <a:lnTo>
                  <a:pt x="2250" y="7144"/>
                </a:lnTo>
                <a:lnTo>
                  <a:pt x="7156" y="2239"/>
                </a:lnTo>
                <a:close/>
                <a:moveTo>
                  <a:pt x="7156" y="0"/>
                </a:moveTo>
                <a:lnTo>
                  <a:pt x="0" y="7144"/>
                </a:lnTo>
                <a:lnTo>
                  <a:pt x="7156" y="14288"/>
                </a:lnTo>
                <a:lnTo>
                  <a:pt x="14300" y="7144"/>
                </a:lnTo>
                <a:lnTo>
                  <a:pt x="71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
          <p:cNvSpPr/>
          <p:nvPr/>
        </p:nvSpPr>
        <p:spPr>
          <a:xfrm flipH="1">
            <a:off x="4613659" y="4300522"/>
            <a:ext cx="606278" cy="606278"/>
          </a:xfrm>
          <a:custGeom>
            <a:avLst/>
            <a:gdLst/>
            <a:ahLst/>
            <a:cxnLst/>
            <a:rect l="l" t="t" r="r" b="b"/>
            <a:pathLst>
              <a:path w="10752" h="10752" extrusionOk="0">
                <a:moveTo>
                  <a:pt x="5370" y="1"/>
                </a:moveTo>
                <a:lnTo>
                  <a:pt x="0" y="5370"/>
                </a:lnTo>
                <a:lnTo>
                  <a:pt x="5370" y="10752"/>
                </a:lnTo>
                <a:lnTo>
                  <a:pt x="10752" y="5370"/>
                </a:lnTo>
                <a:lnTo>
                  <a:pt x="53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p:nvPr/>
        </p:nvSpPr>
        <p:spPr>
          <a:xfrm flipH="1">
            <a:off x="5453551" y="3342498"/>
            <a:ext cx="375315" cy="375315"/>
          </a:xfrm>
          <a:custGeom>
            <a:avLst/>
            <a:gdLst/>
            <a:ahLst/>
            <a:cxnLst/>
            <a:rect l="l" t="t" r="r" b="b"/>
            <a:pathLst>
              <a:path w="6656" h="6656" extrusionOk="0">
                <a:moveTo>
                  <a:pt x="3322" y="0"/>
                </a:moveTo>
                <a:lnTo>
                  <a:pt x="0" y="3322"/>
                </a:lnTo>
                <a:lnTo>
                  <a:pt x="3322" y="6656"/>
                </a:lnTo>
                <a:lnTo>
                  <a:pt x="6656" y="3322"/>
                </a:lnTo>
                <a:lnTo>
                  <a:pt x="33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6"/>
          <p:cNvSpPr/>
          <p:nvPr/>
        </p:nvSpPr>
        <p:spPr>
          <a:xfrm flipH="1">
            <a:off x="7257500" y="-1562"/>
            <a:ext cx="1894620" cy="3374341"/>
          </a:xfrm>
          <a:custGeom>
            <a:avLst/>
            <a:gdLst/>
            <a:ahLst/>
            <a:cxnLst/>
            <a:rect l="l" t="t" r="r" b="b"/>
            <a:pathLst>
              <a:path w="33600" h="59842" extrusionOk="0">
                <a:moveTo>
                  <a:pt x="4084" y="1"/>
                </a:moveTo>
                <a:lnTo>
                  <a:pt x="30338" y="26254"/>
                </a:lnTo>
                <a:lnTo>
                  <a:pt x="0" y="56579"/>
                </a:lnTo>
                <a:lnTo>
                  <a:pt x="0" y="59841"/>
                </a:lnTo>
                <a:lnTo>
                  <a:pt x="33600" y="26254"/>
                </a:lnTo>
                <a:lnTo>
                  <a:pt x="73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6"/>
          <p:cNvSpPr/>
          <p:nvPr/>
        </p:nvSpPr>
        <p:spPr>
          <a:xfrm flipH="1">
            <a:off x="6398154" y="1519096"/>
            <a:ext cx="2753966" cy="3632088"/>
          </a:xfrm>
          <a:custGeom>
            <a:avLst/>
            <a:gdLst/>
            <a:ahLst/>
            <a:cxnLst/>
            <a:rect l="l" t="t" r="r" b="b"/>
            <a:pathLst>
              <a:path w="48840" h="64413" extrusionOk="0">
                <a:moveTo>
                  <a:pt x="0" y="0"/>
                </a:moveTo>
                <a:lnTo>
                  <a:pt x="0" y="6489"/>
                </a:lnTo>
                <a:lnTo>
                  <a:pt x="42339" y="48828"/>
                </a:lnTo>
                <a:lnTo>
                  <a:pt x="26766" y="64413"/>
                </a:lnTo>
                <a:lnTo>
                  <a:pt x="33255" y="64413"/>
                </a:lnTo>
                <a:lnTo>
                  <a:pt x="48840" y="48828"/>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6"/>
          <p:cNvSpPr/>
          <p:nvPr/>
        </p:nvSpPr>
        <p:spPr>
          <a:xfrm flipH="1">
            <a:off x="6764729" y="1884938"/>
            <a:ext cx="2387390" cy="3266246"/>
          </a:xfrm>
          <a:custGeom>
            <a:avLst/>
            <a:gdLst/>
            <a:ahLst/>
            <a:cxnLst/>
            <a:rect l="l" t="t" r="r" b="b"/>
            <a:pathLst>
              <a:path w="42339" h="57925" extrusionOk="0">
                <a:moveTo>
                  <a:pt x="0" y="1"/>
                </a:moveTo>
                <a:lnTo>
                  <a:pt x="0" y="57925"/>
                </a:lnTo>
                <a:lnTo>
                  <a:pt x="26766" y="57925"/>
                </a:lnTo>
                <a:lnTo>
                  <a:pt x="42339" y="42340"/>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p:nvPr/>
        </p:nvSpPr>
        <p:spPr>
          <a:xfrm flipH="1">
            <a:off x="5167553" y="4527425"/>
            <a:ext cx="1247404" cy="623759"/>
          </a:xfrm>
          <a:custGeom>
            <a:avLst/>
            <a:gdLst/>
            <a:ahLst/>
            <a:cxnLst/>
            <a:rect l="l" t="t" r="r" b="b"/>
            <a:pathLst>
              <a:path w="22122" h="11062" extrusionOk="0">
                <a:moveTo>
                  <a:pt x="0" y="11062"/>
                </a:moveTo>
                <a:lnTo>
                  <a:pt x="2691" y="11062"/>
                </a:lnTo>
                <a:lnTo>
                  <a:pt x="11061" y="2692"/>
                </a:lnTo>
                <a:lnTo>
                  <a:pt x="19419" y="11062"/>
                </a:lnTo>
                <a:lnTo>
                  <a:pt x="22122" y="11062"/>
                </a:lnTo>
                <a:lnTo>
                  <a:pt x="110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body ">
  <p:cSld name="TITLE_ONLY_1_2_1_1_1_1_1_1_1_1">
    <p:spTree>
      <p:nvGrpSpPr>
        <p:cNvPr id="1" name="Shape 225"/>
        <p:cNvGrpSpPr/>
        <p:nvPr/>
      </p:nvGrpSpPr>
      <p:grpSpPr>
        <a:xfrm>
          <a:off x="0" y="0"/>
          <a:ext cx="0" cy="0"/>
          <a:chOff x="0" y="0"/>
          <a:chExt cx="0" cy="0"/>
        </a:xfrm>
      </p:grpSpPr>
      <p:sp>
        <p:nvSpPr>
          <p:cNvPr id="226" name="Google Shape;226;p30"/>
          <p:cNvSpPr txBox="1">
            <a:spLocks noGrp="1"/>
          </p:cNvSpPr>
          <p:nvPr>
            <p:ph type="title"/>
          </p:nvPr>
        </p:nvSpPr>
        <p:spPr>
          <a:xfrm>
            <a:off x="713950" y="371800"/>
            <a:ext cx="5590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7" name="Google Shape;227;p30"/>
          <p:cNvSpPr/>
          <p:nvPr/>
        </p:nvSpPr>
        <p:spPr>
          <a:xfrm flipH="1">
            <a:off x="-28574" y="4013213"/>
            <a:ext cx="1142706" cy="1142706"/>
          </a:xfrm>
          <a:custGeom>
            <a:avLst/>
            <a:gdLst/>
            <a:ahLst/>
            <a:cxnLst/>
            <a:rect l="l" t="t" r="r" b="b"/>
            <a:pathLst>
              <a:path w="19980" h="19980" extrusionOk="0">
                <a:moveTo>
                  <a:pt x="19979" y="1"/>
                </a:moveTo>
                <a:lnTo>
                  <a:pt x="1" y="19979"/>
                </a:lnTo>
                <a:lnTo>
                  <a:pt x="9954" y="19979"/>
                </a:lnTo>
                <a:lnTo>
                  <a:pt x="19979" y="9954"/>
                </a:lnTo>
                <a:lnTo>
                  <a:pt x="19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28" name="Google Shape;228;p30"/>
          <p:cNvSpPr/>
          <p:nvPr/>
        </p:nvSpPr>
        <p:spPr>
          <a:xfrm flipH="1">
            <a:off x="-10328" y="4748259"/>
            <a:ext cx="827655" cy="414279"/>
          </a:xfrm>
          <a:custGeom>
            <a:avLst/>
            <a:gdLst/>
            <a:ahLst/>
            <a:cxnLst/>
            <a:rect l="l" t="t" r="r" b="b"/>
            <a:pathLst>
              <a:path w="11919" h="5966" extrusionOk="0">
                <a:moveTo>
                  <a:pt x="5965" y="1"/>
                </a:moveTo>
                <a:lnTo>
                  <a:pt x="0" y="5966"/>
                </a:lnTo>
                <a:lnTo>
                  <a:pt x="1346" y="5966"/>
                </a:lnTo>
                <a:lnTo>
                  <a:pt x="5965" y="1358"/>
                </a:lnTo>
                <a:lnTo>
                  <a:pt x="10573" y="5966"/>
                </a:lnTo>
                <a:lnTo>
                  <a:pt x="11918" y="5966"/>
                </a:lnTo>
                <a:lnTo>
                  <a:pt x="59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0"/>
          <p:cNvSpPr txBox="1">
            <a:spLocks noGrp="1"/>
          </p:cNvSpPr>
          <p:nvPr>
            <p:ph type="subTitle" idx="1"/>
          </p:nvPr>
        </p:nvSpPr>
        <p:spPr>
          <a:xfrm>
            <a:off x="720000" y="1052875"/>
            <a:ext cx="7704000" cy="309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AutoNum type="arabicPeriod"/>
              <a:defRPr sz="1200">
                <a:solidFill>
                  <a:schemeClr val="dk1"/>
                </a:solidFill>
              </a:defRPr>
            </a:lvl1pPr>
            <a:lvl2pPr lvl="1" rtl="0">
              <a:lnSpc>
                <a:spcPct val="100000"/>
              </a:lnSpc>
              <a:spcBef>
                <a:spcPts val="0"/>
              </a:spcBef>
              <a:spcAft>
                <a:spcPts val="0"/>
              </a:spcAft>
              <a:buClr>
                <a:srgbClr val="434343"/>
              </a:buClr>
              <a:buSzPts val="1200"/>
              <a:buFont typeface="Roboto Condensed Light"/>
              <a:buAutoNum type="alphaLcPeriod"/>
              <a:defRPr sz="1300"/>
            </a:lvl2pPr>
            <a:lvl3pPr lvl="2" rtl="0">
              <a:lnSpc>
                <a:spcPct val="100000"/>
              </a:lnSpc>
              <a:spcBef>
                <a:spcPts val="0"/>
              </a:spcBef>
              <a:spcAft>
                <a:spcPts val="0"/>
              </a:spcAft>
              <a:buClr>
                <a:srgbClr val="434343"/>
              </a:buClr>
              <a:buSzPts val="1200"/>
              <a:buFont typeface="Roboto Condensed Light"/>
              <a:buAutoNum type="romanLcPeriod"/>
              <a:defRPr sz="1300"/>
            </a:lvl3pPr>
            <a:lvl4pPr lvl="3" rtl="0">
              <a:lnSpc>
                <a:spcPct val="100000"/>
              </a:lnSpc>
              <a:spcBef>
                <a:spcPts val="0"/>
              </a:spcBef>
              <a:spcAft>
                <a:spcPts val="0"/>
              </a:spcAft>
              <a:buClr>
                <a:srgbClr val="434343"/>
              </a:buClr>
              <a:buSzPts val="1200"/>
              <a:buFont typeface="Roboto Condensed Light"/>
              <a:buAutoNum type="arabicPeriod"/>
              <a:defRPr sz="1300"/>
            </a:lvl4pPr>
            <a:lvl5pPr lvl="4" rtl="0">
              <a:lnSpc>
                <a:spcPct val="100000"/>
              </a:lnSpc>
              <a:spcBef>
                <a:spcPts val="0"/>
              </a:spcBef>
              <a:spcAft>
                <a:spcPts val="0"/>
              </a:spcAft>
              <a:buClr>
                <a:srgbClr val="434343"/>
              </a:buClr>
              <a:buSzPts val="1200"/>
              <a:buFont typeface="Roboto Condensed Light"/>
              <a:buAutoNum type="alphaLcPeriod"/>
              <a:defRPr sz="1300"/>
            </a:lvl5pPr>
            <a:lvl6pPr lvl="5" rtl="0">
              <a:lnSpc>
                <a:spcPct val="100000"/>
              </a:lnSpc>
              <a:spcBef>
                <a:spcPts val="0"/>
              </a:spcBef>
              <a:spcAft>
                <a:spcPts val="0"/>
              </a:spcAft>
              <a:buClr>
                <a:srgbClr val="434343"/>
              </a:buClr>
              <a:buSzPts val="1200"/>
              <a:buFont typeface="Roboto Condensed Light"/>
              <a:buAutoNum type="romanLcPeriod"/>
              <a:defRPr sz="1300"/>
            </a:lvl6pPr>
            <a:lvl7pPr lvl="6" rtl="0">
              <a:lnSpc>
                <a:spcPct val="100000"/>
              </a:lnSpc>
              <a:spcBef>
                <a:spcPts val="0"/>
              </a:spcBef>
              <a:spcAft>
                <a:spcPts val="0"/>
              </a:spcAft>
              <a:buClr>
                <a:srgbClr val="434343"/>
              </a:buClr>
              <a:buSzPts val="1200"/>
              <a:buFont typeface="Roboto Condensed Light"/>
              <a:buAutoNum type="arabicPeriod"/>
              <a:defRPr sz="1300"/>
            </a:lvl7pPr>
            <a:lvl8pPr lvl="7" rtl="0">
              <a:lnSpc>
                <a:spcPct val="100000"/>
              </a:lnSpc>
              <a:spcBef>
                <a:spcPts val="0"/>
              </a:spcBef>
              <a:spcAft>
                <a:spcPts val="0"/>
              </a:spcAft>
              <a:buClr>
                <a:srgbClr val="434343"/>
              </a:buClr>
              <a:buSzPts val="1200"/>
              <a:buFont typeface="Roboto Condensed Light"/>
              <a:buAutoNum type="alphaLcPeriod"/>
              <a:defRPr sz="1300"/>
            </a:lvl8pPr>
            <a:lvl9pPr lvl="8" rtl="0">
              <a:lnSpc>
                <a:spcPct val="100000"/>
              </a:lnSpc>
              <a:spcBef>
                <a:spcPts val="0"/>
              </a:spcBef>
              <a:spcAft>
                <a:spcPts val="0"/>
              </a:spcAft>
              <a:buClr>
                <a:srgbClr val="434343"/>
              </a:buClr>
              <a:buSzPts val="1200"/>
              <a:buFont typeface="Roboto Condensed Light"/>
              <a:buAutoNum type="romanLcPeriod"/>
              <a:defRPr sz="13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mall Numbers">
  <p:cSld name="TITLE_ONLY_1_1">
    <p:spTree>
      <p:nvGrpSpPr>
        <p:cNvPr id="1" name="Shape 230"/>
        <p:cNvGrpSpPr/>
        <p:nvPr/>
      </p:nvGrpSpPr>
      <p:grpSpPr>
        <a:xfrm>
          <a:off x="0" y="0"/>
          <a:ext cx="0" cy="0"/>
          <a:chOff x="0" y="0"/>
          <a:chExt cx="0" cy="0"/>
        </a:xfrm>
      </p:grpSpPr>
      <p:sp>
        <p:nvSpPr>
          <p:cNvPr id="231" name="Google Shape;231;p31"/>
          <p:cNvSpPr/>
          <p:nvPr/>
        </p:nvSpPr>
        <p:spPr>
          <a:xfrm flipH="1">
            <a:off x="7198975" y="3193891"/>
            <a:ext cx="1945024" cy="1949600"/>
          </a:xfrm>
          <a:custGeom>
            <a:avLst/>
            <a:gdLst/>
            <a:ahLst/>
            <a:cxnLst/>
            <a:rect l="l" t="t" r="r" b="b"/>
            <a:pathLst>
              <a:path w="60782" h="60925" extrusionOk="0">
                <a:moveTo>
                  <a:pt x="0" y="0"/>
                </a:moveTo>
                <a:lnTo>
                  <a:pt x="0" y="60925"/>
                </a:lnTo>
                <a:lnTo>
                  <a:pt x="60781" y="60925"/>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1"/>
          <p:cNvSpPr/>
          <p:nvPr/>
        </p:nvSpPr>
        <p:spPr>
          <a:xfrm flipH="1">
            <a:off x="2519846" y="1456423"/>
            <a:ext cx="251930" cy="251930"/>
          </a:xfrm>
          <a:custGeom>
            <a:avLst/>
            <a:gdLst/>
            <a:ahLst/>
            <a:cxnLst/>
            <a:rect l="l" t="t" r="r" b="b"/>
            <a:pathLst>
              <a:path w="6656" h="6656" extrusionOk="0">
                <a:moveTo>
                  <a:pt x="3322" y="0"/>
                </a:moveTo>
                <a:lnTo>
                  <a:pt x="0" y="3322"/>
                </a:lnTo>
                <a:lnTo>
                  <a:pt x="3322" y="6656"/>
                </a:lnTo>
                <a:lnTo>
                  <a:pt x="6656" y="3322"/>
                </a:lnTo>
                <a:lnTo>
                  <a:pt x="33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1"/>
          <p:cNvSpPr/>
          <p:nvPr/>
        </p:nvSpPr>
        <p:spPr>
          <a:xfrm flipH="1">
            <a:off x="2519846" y="2557633"/>
            <a:ext cx="251930" cy="251930"/>
          </a:xfrm>
          <a:custGeom>
            <a:avLst/>
            <a:gdLst/>
            <a:ahLst/>
            <a:cxnLst/>
            <a:rect l="l" t="t" r="r" b="b"/>
            <a:pathLst>
              <a:path w="6656" h="6656" extrusionOk="0">
                <a:moveTo>
                  <a:pt x="3322" y="0"/>
                </a:moveTo>
                <a:lnTo>
                  <a:pt x="0" y="3322"/>
                </a:lnTo>
                <a:lnTo>
                  <a:pt x="3322" y="6656"/>
                </a:lnTo>
                <a:lnTo>
                  <a:pt x="6656" y="3322"/>
                </a:lnTo>
                <a:lnTo>
                  <a:pt x="33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1"/>
          <p:cNvSpPr/>
          <p:nvPr/>
        </p:nvSpPr>
        <p:spPr>
          <a:xfrm flipH="1">
            <a:off x="2519846" y="3658843"/>
            <a:ext cx="251930" cy="251930"/>
          </a:xfrm>
          <a:custGeom>
            <a:avLst/>
            <a:gdLst/>
            <a:ahLst/>
            <a:cxnLst/>
            <a:rect l="l" t="t" r="r" b="b"/>
            <a:pathLst>
              <a:path w="6656" h="6656" extrusionOk="0">
                <a:moveTo>
                  <a:pt x="3322" y="0"/>
                </a:moveTo>
                <a:lnTo>
                  <a:pt x="0" y="3322"/>
                </a:lnTo>
                <a:lnTo>
                  <a:pt x="3322" y="6656"/>
                </a:lnTo>
                <a:lnTo>
                  <a:pt x="6656" y="3322"/>
                </a:lnTo>
                <a:lnTo>
                  <a:pt x="33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1"/>
          <p:cNvSpPr txBox="1">
            <a:spLocks noGrp="1"/>
          </p:cNvSpPr>
          <p:nvPr>
            <p:ph type="title"/>
          </p:nvPr>
        </p:nvSpPr>
        <p:spPr>
          <a:xfrm>
            <a:off x="713950" y="371800"/>
            <a:ext cx="6762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6" name="Google Shape;236;p31"/>
          <p:cNvSpPr txBox="1">
            <a:spLocks noGrp="1"/>
          </p:cNvSpPr>
          <p:nvPr>
            <p:ph type="subTitle" idx="1"/>
          </p:nvPr>
        </p:nvSpPr>
        <p:spPr>
          <a:xfrm>
            <a:off x="618300" y="1815900"/>
            <a:ext cx="50490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None/>
              <a:defRPr sz="1600">
                <a:solidFill>
                  <a:schemeClr val="dk1"/>
                </a:solidFill>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37" name="Google Shape;237;p31"/>
          <p:cNvSpPr txBox="1">
            <a:spLocks noGrp="1"/>
          </p:cNvSpPr>
          <p:nvPr>
            <p:ph type="title" idx="2" hasCustomPrompt="1"/>
          </p:nvPr>
        </p:nvSpPr>
        <p:spPr>
          <a:xfrm>
            <a:off x="720000" y="1353788"/>
            <a:ext cx="1926000" cy="4572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sz="3000">
                <a:solidFill>
                  <a:schemeClr val="lt1"/>
                </a:solidFill>
              </a:defRPr>
            </a:lvl1pPr>
            <a:lvl2pPr lvl="1" algn="ctr" rtl="0">
              <a:spcBef>
                <a:spcPts val="0"/>
              </a:spcBef>
              <a:spcAft>
                <a:spcPts val="0"/>
              </a:spcAft>
              <a:buSzPts val="2500"/>
              <a:buFont typeface="Barlow"/>
              <a:buNone/>
              <a:defRPr sz="2500" b="1">
                <a:latin typeface="Barlow"/>
                <a:ea typeface="Barlow"/>
                <a:cs typeface="Barlow"/>
                <a:sym typeface="Barlow"/>
              </a:defRPr>
            </a:lvl2pPr>
            <a:lvl3pPr lvl="2" algn="ctr" rtl="0">
              <a:spcBef>
                <a:spcPts val="0"/>
              </a:spcBef>
              <a:spcAft>
                <a:spcPts val="0"/>
              </a:spcAft>
              <a:buSzPts val="2500"/>
              <a:buFont typeface="Barlow"/>
              <a:buNone/>
              <a:defRPr sz="2500" b="1">
                <a:latin typeface="Barlow"/>
                <a:ea typeface="Barlow"/>
                <a:cs typeface="Barlow"/>
                <a:sym typeface="Barlow"/>
              </a:defRPr>
            </a:lvl3pPr>
            <a:lvl4pPr lvl="3" algn="ctr" rtl="0">
              <a:spcBef>
                <a:spcPts val="0"/>
              </a:spcBef>
              <a:spcAft>
                <a:spcPts val="0"/>
              </a:spcAft>
              <a:buSzPts val="2500"/>
              <a:buFont typeface="Barlow"/>
              <a:buNone/>
              <a:defRPr sz="2500" b="1">
                <a:latin typeface="Barlow"/>
                <a:ea typeface="Barlow"/>
                <a:cs typeface="Barlow"/>
                <a:sym typeface="Barlow"/>
              </a:defRPr>
            </a:lvl4pPr>
            <a:lvl5pPr lvl="4" algn="ctr" rtl="0">
              <a:spcBef>
                <a:spcPts val="0"/>
              </a:spcBef>
              <a:spcAft>
                <a:spcPts val="0"/>
              </a:spcAft>
              <a:buSzPts val="2500"/>
              <a:buFont typeface="Barlow"/>
              <a:buNone/>
              <a:defRPr sz="2500" b="1">
                <a:latin typeface="Barlow"/>
                <a:ea typeface="Barlow"/>
                <a:cs typeface="Barlow"/>
                <a:sym typeface="Barlow"/>
              </a:defRPr>
            </a:lvl5pPr>
            <a:lvl6pPr lvl="5" algn="ctr" rtl="0">
              <a:spcBef>
                <a:spcPts val="0"/>
              </a:spcBef>
              <a:spcAft>
                <a:spcPts val="0"/>
              </a:spcAft>
              <a:buSzPts val="2500"/>
              <a:buFont typeface="Barlow"/>
              <a:buNone/>
              <a:defRPr sz="2500" b="1">
                <a:latin typeface="Barlow"/>
                <a:ea typeface="Barlow"/>
                <a:cs typeface="Barlow"/>
                <a:sym typeface="Barlow"/>
              </a:defRPr>
            </a:lvl6pPr>
            <a:lvl7pPr lvl="6" algn="ctr" rtl="0">
              <a:spcBef>
                <a:spcPts val="0"/>
              </a:spcBef>
              <a:spcAft>
                <a:spcPts val="0"/>
              </a:spcAft>
              <a:buSzPts val="2500"/>
              <a:buFont typeface="Barlow"/>
              <a:buNone/>
              <a:defRPr sz="2500" b="1">
                <a:latin typeface="Barlow"/>
                <a:ea typeface="Barlow"/>
                <a:cs typeface="Barlow"/>
                <a:sym typeface="Barlow"/>
              </a:defRPr>
            </a:lvl7pPr>
            <a:lvl8pPr lvl="7" algn="ctr" rtl="0">
              <a:spcBef>
                <a:spcPts val="0"/>
              </a:spcBef>
              <a:spcAft>
                <a:spcPts val="0"/>
              </a:spcAft>
              <a:buSzPts val="2500"/>
              <a:buFont typeface="Barlow"/>
              <a:buNone/>
              <a:defRPr sz="2500" b="1">
                <a:latin typeface="Barlow"/>
                <a:ea typeface="Barlow"/>
                <a:cs typeface="Barlow"/>
                <a:sym typeface="Barlow"/>
              </a:defRPr>
            </a:lvl8pPr>
            <a:lvl9pPr lvl="8" algn="ctr" rtl="0">
              <a:spcBef>
                <a:spcPts val="0"/>
              </a:spcBef>
              <a:spcAft>
                <a:spcPts val="0"/>
              </a:spcAft>
              <a:buSzPts val="2500"/>
              <a:buFont typeface="Barlow"/>
              <a:buNone/>
              <a:defRPr sz="2500" b="1">
                <a:latin typeface="Barlow"/>
                <a:ea typeface="Barlow"/>
                <a:cs typeface="Barlow"/>
                <a:sym typeface="Barlow"/>
              </a:defRPr>
            </a:lvl9pPr>
          </a:lstStyle>
          <a:p>
            <a:r>
              <a:t>xx%</a:t>
            </a:r>
          </a:p>
        </p:txBody>
      </p:sp>
      <p:sp>
        <p:nvSpPr>
          <p:cNvPr id="238" name="Google Shape;238;p31"/>
          <p:cNvSpPr txBox="1">
            <a:spLocks noGrp="1"/>
          </p:cNvSpPr>
          <p:nvPr>
            <p:ph type="subTitle" idx="3"/>
          </p:nvPr>
        </p:nvSpPr>
        <p:spPr>
          <a:xfrm>
            <a:off x="618300" y="2917112"/>
            <a:ext cx="50490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None/>
              <a:defRPr sz="1600">
                <a:solidFill>
                  <a:schemeClr val="dk1"/>
                </a:solidFill>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39" name="Google Shape;239;p31"/>
          <p:cNvSpPr txBox="1">
            <a:spLocks noGrp="1"/>
          </p:cNvSpPr>
          <p:nvPr>
            <p:ph type="title" idx="4" hasCustomPrompt="1"/>
          </p:nvPr>
        </p:nvSpPr>
        <p:spPr>
          <a:xfrm>
            <a:off x="720000" y="2454998"/>
            <a:ext cx="1926000" cy="4572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sz="3000">
                <a:solidFill>
                  <a:schemeClr val="lt1"/>
                </a:solidFill>
              </a:defRPr>
            </a:lvl1pPr>
            <a:lvl2pPr lvl="1" algn="ctr" rtl="0">
              <a:spcBef>
                <a:spcPts val="0"/>
              </a:spcBef>
              <a:spcAft>
                <a:spcPts val="0"/>
              </a:spcAft>
              <a:buSzPts val="2500"/>
              <a:buFont typeface="Barlow"/>
              <a:buNone/>
              <a:defRPr sz="2500" b="1">
                <a:latin typeface="Barlow"/>
                <a:ea typeface="Barlow"/>
                <a:cs typeface="Barlow"/>
                <a:sym typeface="Barlow"/>
              </a:defRPr>
            </a:lvl2pPr>
            <a:lvl3pPr lvl="2" algn="ctr" rtl="0">
              <a:spcBef>
                <a:spcPts val="0"/>
              </a:spcBef>
              <a:spcAft>
                <a:spcPts val="0"/>
              </a:spcAft>
              <a:buSzPts val="2500"/>
              <a:buFont typeface="Barlow"/>
              <a:buNone/>
              <a:defRPr sz="2500" b="1">
                <a:latin typeface="Barlow"/>
                <a:ea typeface="Barlow"/>
                <a:cs typeface="Barlow"/>
                <a:sym typeface="Barlow"/>
              </a:defRPr>
            </a:lvl3pPr>
            <a:lvl4pPr lvl="3" algn="ctr" rtl="0">
              <a:spcBef>
                <a:spcPts val="0"/>
              </a:spcBef>
              <a:spcAft>
                <a:spcPts val="0"/>
              </a:spcAft>
              <a:buSzPts val="2500"/>
              <a:buFont typeface="Barlow"/>
              <a:buNone/>
              <a:defRPr sz="2500" b="1">
                <a:latin typeface="Barlow"/>
                <a:ea typeface="Barlow"/>
                <a:cs typeface="Barlow"/>
                <a:sym typeface="Barlow"/>
              </a:defRPr>
            </a:lvl4pPr>
            <a:lvl5pPr lvl="4" algn="ctr" rtl="0">
              <a:spcBef>
                <a:spcPts val="0"/>
              </a:spcBef>
              <a:spcAft>
                <a:spcPts val="0"/>
              </a:spcAft>
              <a:buSzPts val="2500"/>
              <a:buFont typeface="Barlow"/>
              <a:buNone/>
              <a:defRPr sz="2500" b="1">
                <a:latin typeface="Barlow"/>
                <a:ea typeface="Barlow"/>
                <a:cs typeface="Barlow"/>
                <a:sym typeface="Barlow"/>
              </a:defRPr>
            </a:lvl5pPr>
            <a:lvl6pPr lvl="5" algn="ctr" rtl="0">
              <a:spcBef>
                <a:spcPts val="0"/>
              </a:spcBef>
              <a:spcAft>
                <a:spcPts val="0"/>
              </a:spcAft>
              <a:buSzPts val="2500"/>
              <a:buFont typeface="Barlow"/>
              <a:buNone/>
              <a:defRPr sz="2500" b="1">
                <a:latin typeface="Barlow"/>
                <a:ea typeface="Barlow"/>
                <a:cs typeface="Barlow"/>
                <a:sym typeface="Barlow"/>
              </a:defRPr>
            </a:lvl6pPr>
            <a:lvl7pPr lvl="6" algn="ctr" rtl="0">
              <a:spcBef>
                <a:spcPts val="0"/>
              </a:spcBef>
              <a:spcAft>
                <a:spcPts val="0"/>
              </a:spcAft>
              <a:buSzPts val="2500"/>
              <a:buFont typeface="Barlow"/>
              <a:buNone/>
              <a:defRPr sz="2500" b="1">
                <a:latin typeface="Barlow"/>
                <a:ea typeface="Barlow"/>
                <a:cs typeface="Barlow"/>
                <a:sym typeface="Barlow"/>
              </a:defRPr>
            </a:lvl7pPr>
            <a:lvl8pPr lvl="7" algn="ctr" rtl="0">
              <a:spcBef>
                <a:spcPts val="0"/>
              </a:spcBef>
              <a:spcAft>
                <a:spcPts val="0"/>
              </a:spcAft>
              <a:buSzPts val="2500"/>
              <a:buFont typeface="Barlow"/>
              <a:buNone/>
              <a:defRPr sz="2500" b="1">
                <a:latin typeface="Barlow"/>
                <a:ea typeface="Barlow"/>
                <a:cs typeface="Barlow"/>
                <a:sym typeface="Barlow"/>
              </a:defRPr>
            </a:lvl8pPr>
            <a:lvl9pPr lvl="8" algn="ctr" rtl="0">
              <a:spcBef>
                <a:spcPts val="0"/>
              </a:spcBef>
              <a:spcAft>
                <a:spcPts val="0"/>
              </a:spcAft>
              <a:buSzPts val="2500"/>
              <a:buFont typeface="Barlow"/>
              <a:buNone/>
              <a:defRPr sz="2500" b="1">
                <a:latin typeface="Barlow"/>
                <a:ea typeface="Barlow"/>
                <a:cs typeface="Barlow"/>
                <a:sym typeface="Barlow"/>
              </a:defRPr>
            </a:lvl9pPr>
          </a:lstStyle>
          <a:p>
            <a:r>
              <a:t>xx%</a:t>
            </a:r>
          </a:p>
        </p:txBody>
      </p:sp>
      <p:sp>
        <p:nvSpPr>
          <p:cNvPr id="240" name="Google Shape;240;p31"/>
          <p:cNvSpPr txBox="1">
            <a:spLocks noGrp="1"/>
          </p:cNvSpPr>
          <p:nvPr>
            <p:ph type="subTitle" idx="5"/>
          </p:nvPr>
        </p:nvSpPr>
        <p:spPr>
          <a:xfrm>
            <a:off x="618300" y="4018325"/>
            <a:ext cx="50490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None/>
              <a:defRPr sz="1600">
                <a:solidFill>
                  <a:schemeClr val="dk1"/>
                </a:solidFill>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41" name="Google Shape;241;p31"/>
          <p:cNvSpPr txBox="1">
            <a:spLocks noGrp="1"/>
          </p:cNvSpPr>
          <p:nvPr>
            <p:ph type="title" idx="6" hasCustomPrompt="1"/>
          </p:nvPr>
        </p:nvSpPr>
        <p:spPr>
          <a:xfrm>
            <a:off x="720000" y="3556207"/>
            <a:ext cx="1926000" cy="4572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sz="3000">
                <a:solidFill>
                  <a:schemeClr val="lt1"/>
                </a:solidFill>
              </a:defRPr>
            </a:lvl1pPr>
            <a:lvl2pPr lvl="1" algn="ctr" rtl="0">
              <a:spcBef>
                <a:spcPts val="0"/>
              </a:spcBef>
              <a:spcAft>
                <a:spcPts val="0"/>
              </a:spcAft>
              <a:buSzPts val="2500"/>
              <a:buFont typeface="Barlow"/>
              <a:buNone/>
              <a:defRPr sz="2500" b="1">
                <a:latin typeface="Barlow"/>
                <a:ea typeface="Barlow"/>
                <a:cs typeface="Barlow"/>
                <a:sym typeface="Barlow"/>
              </a:defRPr>
            </a:lvl2pPr>
            <a:lvl3pPr lvl="2" algn="ctr" rtl="0">
              <a:spcBef>
                <a:spcPts val="0"/>
              </a:spcBef>
              <a:spcAft>
                <a:spcPts val="0"/>
              </a:spcAft>
              <a:buSzPts val="2500"/>
              <a:buFont typeface="Barlow"/>
              <a:buNone/>
              <a:defRPr sz="2500" b="1">
                <a:latin typeface="Barlow"/>
                <a:ea typeface="Barlow"/>
                <a:cs typeface="Barlow"/>
                <a:sym typeface="Barlow"/>
              </a:defRPr>
            </a:lvl3pPr>
            <a:lvl4pPr lvl="3" algn="ctr" rtl="0">
              <a:spcBef>
                <a:spcPts val="0"/>
              </a:spcBef>
              <a:spcAft>
                <a:spcPts val="0"/>
              </a:spcAft>
              <a:buSzPts val="2500"/>
              <a:buFont typeface="Barlow"/>
              <a:buNone/>
              <a:defRPr sz="2500" b="1">
                <a:latin typeface="Barlow"/>
                <a:ea typeface="Barlow"/>
                <a:cs typeface="Barlow"/>
                <a:sym typeface="Barlow"/>
              </a:defRPr>
            </a:lvl4pPr>
            <a:lvl5pPr lvl="4" algn="ctr" rtl="0">
              <a:spcBef>
                <a:spcPts val="0"/>
              </a:spcBef>
              <a:spcAft>
                <a:spcPts val="0"/>
              </a:spcAft>
              <a:buSzPts val="2500"/>
              <a:buFont typeface="Barlow"/>
              <a:buNone/>
              <a:defRPr sz="2500" b="1">
                <a:latin typeface="Barlow"/>
                <a:ea typeface="Barlow"/>
                <a:cs typeface="Barlow"/>
                <a:sym typeface="Barlow"/>
              </a:defRPr>
            </a:lvl5pPr>
            <a:lvl6pPr lvl="5" algn="ctr" rtl="0">
              <a:spcBef>
                <a:spcPts val="0"/>
              </a:spcBef>
              <a:spcAft>
                <a:spcPts val="0"/>
              </a:spcAft>
              <a:buSzPts val="2500"/>
              <a:buFont typeface="Barlow"/>
              <a:buNone/>
              <a:defRPr sz="2500" b="1">
                <a:latin typeface="Barlow"/>
                <a:ea typeface="Barlow"/>
                <a:cs typeface="Barlow"/>
                <a:sym typeface="Barlow"/>
              </a:defRPr>
            </a:lvl6pPr>
            <a:lvl7pPr lvl="6" algn="ctr" rtl="0">
              <a:spcBef>
                <a:spcPts val="0"/>
              </a:spcBef>
              <a:spcAft>
                <a:spcPts val="0"/>
              </a:spcAft>
              <a:buSzPts val="2500"/>
              <a:buFont typeface="Barlow"/>
              <a:buNone/>
              <a:defRPr sz="2500" b="1">
                <a:latin typeface="Barlow"/>
                <a:ea typeface="Barlow"/>
                <a:cs typeface="Barlow"/>
                <a:sym typeface="Barlow"/>
              </a:defRPr>
            </a:lvl7pPr>
            <a:lvl8pPr lvl="7" algn="ctr" rtl="0">
              <a:spcBef>
                <a:spcPts val="0"/>
              </a:spcBef>
              <a:spcAft>
                <a:spcPts val="0"/>
              </a:spcAft>
              <a:buSzPts val="2500"/>
              <a:buFont typeface="Barlow"/>
              <a:buNone/>
              <a:defRPr sz="2500" b="1">
                <a:latin typeface="Barlow"/>
                <a:ea typeface="Barlow"/>
                <a:cs typeface="Barlow"/>
                <a:sym typeface="Barlow"/>
              </a:defRPr>
            </a:lvl8pPr>
            <a:lvl9pPr lvl="8" algn="ctr" rtl="0">
              <a:spcBef>
                <a:spcPts val="0"/>
              </a:spcBef>
              <a:spcAft>
                <a:spcPts val="0"/>
              </a:spcAft>
              <a:buSzPts val="2500"/>
              <a:buFont typeface="Barlow"/>
              <a:buNone/>
              <a:defRPr sz="2500" b="1">
                <a:latin typeface="Barlow"/>
                <a:ea typeface="Barlow"/>
                <a:cs typeface="Barlow"/>
                <a:sym typeface="Barlow"/>
              </a:defRPr>
            </a:lvl9pPr>
          </a:lstStyle>
          <a:p>
            <a:r>
              <a:t>xx%</a:t>
            </a:r>
          </a:p>
        </p:txBody>
      </p:sp>
      <p:sp>
        <p:nvSpPr>
          <p:cNvPr id="242" name="Google Shape;242;p31"/>
          <p:cNvSpPr/>
          <p:nvPr/>
        </p:nvSpPr>
        <p:spPr>
          <a:xfrm flipH="1">
            <a:off x="8750042" y="2774849"/>
            <a:ext cx="830255" cy="830255"/>
          </a:xfrm>
          <a:custGeom>
            <a:avLst/>
            <a:gdLst/>
            <a:ahLst/>
            <a:cxnLst/>
            <a:rect l="l" t="t" r="r" b="b"/>
            <a:pathLst>
              <a:path w="35255" h="35255" extrusionOk="0">
                <a:moveTo>
                  <a:pt x="17633" y="5537"/>
                </a:moveTo>
                <a:lnTo>
                  <a:pt x="29718" y="17634"/>
                </a:lnTo>
                <a:lnTo>
                  <a:pt x="17633" y="29718"/>
                </a:lnTo>
                <a:lnTo>
                  <a:pt x="5537" y="17634"/>
                </a:lnTo>
                <a:lnTo>
                  <a:pt x="17633" y="5537"/>
                </a:lnTo>
                <a:close/>
                <a:moveTo>
                  <a:pt x="17633" y="0"/>
                </a:moveTo>
                <a:lnTo>
                  <a:pt x="0" y="17634"/>
                </a:lnTo>
                <a:lnTo>
                  <a:pt x="17633" y="35255"/>
                </a:lnTo>
                <a:lnTo>
                  <a:pt x="35255" y="17634"/>
                </a:lnTo>
                <a:lnTo>
                  <a:pt x="176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1"/>
          <p:cNvSpPr/>
          <p:nvPr/>
        </p:nvSpPr>
        <p:spPr>
          <a:xfrm flipH="1">
            <a:off x="8362962" y="4217907"/>
            <a:ext cx="510317" cy="510317"/>
          </a:xfrm>
          <a:custGeom>
            <a:avLst/>
            <a:gdLst/>
            <a:ahLst/>
            <a:cxnLst/>
            <a:rect l="l" t="t" r="r" b="b"/>
            <a:pathLst>
              <a:path w="10752" h="10752" extrusionOk="0">
                <a:moveTo>
                  <a:pt x="5370" y="1"/>
                </a:moveTo>
                <a:lnTo>
                  <a:pt x="0" y="5370"/>
                </a:lnTo>
                <a:lnTo>
                  <a:pt x="5370" y="10752"/>
                </a:lnTo>
                <a:lnTo>
                  <a:pt x="10752" y="5370"/>
                </a:lnTo>
                <a:lnTo>
                  <a:pt x="53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1"/>
          <p:cNvSpPr/>
          <p:nvPr/>
        </p:nvSpPr>
        <p:spPr>
          <a:xfrm flipH="1">
            <a:off x="7942940" y="4088967"/>
            <a:ext cx="315910" cy="315910"/>
          </a:xfrm>
          <a:custGeom>
            <a:avLst/>
            <a:gdLst/>
            <a:ahLst/>
            <a:cxnLst/>
            <a:rect l="l" t="t" r="r" b="b"/>
            <a:pathLst>
              <a:path w="6656" h="6656" extrusionOk="0">
                <a:moveTo>
                  <a:pt x="3322" y="0"/>
                </a:moveTo>
                <a:lnTo>
                  <a:pt x="0" y="3322"/>
                </a:lnTo>
                <a:lnTo>
                  <a:pt x="3322" y="6656"/>
                </a:lnTo>
                <a:lnTo>
                  <a:pt x="6656" y="3322"/>
                </a:lnTo>
                <a:lnTo>
                  <a:pt x="33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1"/>
          <p:cNvSpPr/>
          <p:nvPr/>
        </p:nvSpPr>
        <p:spPr>
          <a:xfrm flipH="1">
            <a:off x="6733733" y="4618455"/>
            <a:ext cx="1049965" cy="525030"/>
          </a:xfrm>
          <a:custGeom>
            <a:avLst/>
            <a:gdLst/>
            <a:ahLst/>
            <a:cxnLst/>
            <a:rect l="l" t="t" r="r" b="b"/>
            <a:pathLst>
              <a:path w="22122" h="11062" extrusionOk="0">
                <a:moveTo>
                  <a:pt x="0" y="11062"/>
                </a:moveTo>
                <a:lnTo>
                  <a:pt x="2691" y="11062"/>
                </a:lnTo>
                <a:lnTo>
                  <a:pt x="11061" y="2692"/>
                </a:lnTo>
                <a:lnTo>
                  <a:pt x="19419" y="11062"/>
                </a:lnTo>
                <a:lnTo>
                  <a:pt x="22122" y="11062"/>
                </a:lnTo>
                <a:lnTo>
                  <a:pt x="110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1_1_1">
    <p:spTree>
      <p:nvGrpSpPr>
        <p:cNvPr id="1" name="Shape 260"/>
        <p:cNvGrpSpPr/>
        <p:nvPr/>
      </p:nvGrpSpPr>
      <p:grpSpPr>
        <a:xfrm>
          <a:off x="0" y="0"/>
          <a:ext cx="0" cy="0"/>
          <a:chOff x="0" y="0"/>
          <a:chExt cx="0" cy="0"/>
        </a:xfrm>
      </p:grpSpPr>
      <p:sp>
        <p:nvSpPr>
          <p:cNvPr id="261" name="Google Shape;261;p34"/>
          <p:cNvSpPr/>
          <p:nvPr/>
        </p:nvSpPr>
        <p:spPr>
          <a:xfrm>
            <a:off x="-3" y="3719943"/>
            <a:ext cx="1079852" cy="1423527"/>
          </a:xfrm>
          <a:custGeom>
            <a:avLst/>
            <a:gdLst/>
            <a:ahLst/>
            <a:cxnLst/>
            <a:rect l="l" t="t" r="r" b="b"/>
            <a:pathLst>
              <a:path w="48840" h="64413" extrusionOk="0">
                <a:moveTo>
                  <a:pt x="0" y="0"/>
                </a:moveTo>
                <a:lnTo>
                  <a:pt x="0" y="6489"/>
                </a:lnTo>
                <a:lnTo>
                  <a:pt x="42339" y="48828"/>
                </a:lnTo>
                <a:lnTo>
                  <a:pt x="26766" y="64413"/>
                </a:lnTo>
                <a:lnTo>
                  <a:pt x="33255" y="64413"/>
                </a:lnTo>
                <a:lnTo>
                  <a:pt x="48840" y="4882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4"/>
          <p:cNvSpPr/>
          <p:nvPr/>
        </p:nvSpPr>
        <p:spPr>
          <a:xfrm rot="-5400000">
            <a:off x="3584258" y="4155754"/>
            <a:ext cx="658759" cy="1316731"/>
          </a:xfrm>
          <a:custGeom>
            <a:avLst/>
            <a:gdLst/>
            <a:ahLst/>
            <a:cxnLst/>
            <a:rect l="l" t="t" r="r" b="b"/>
            <a:pathLst>
              <a:path w="11717" h="23420" extrusionOk="0">
                <a:moveTo>
                  <a:pt x="1" y="0"/>
                </a:moveTo>
                <a:lnTo>
                  <a:pt x="1" y="23420"/>
                </a:lnTo>
                <a:lnTo>
                  <a:pt x="11716" y="11716"/>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4"/>
          <p:cNvSpPr/>
          <p:nvPr/>
        </p:nvSpPr>
        <p:spPr>
          <a:xfrm rot="-5400000">
            <a:off x="4900983" y="4155754"/>
            <a:ext cx="658759" cy="1316731"/>
          </a:xfrm>
          <a:custGeom>
            <a:avLst/>
            <a:gdLst/>
            <a:ahLst/>
            <a:cxnLst/>
            <a:rect l="l" t="t" r="r" b="b"/>
            <a:pathLst>
              <a:path w="11717" h="23420" extrusionOk="0">
                <a:moveTo>
                  <a:pt x="1" y="0"/>
                </a:moveTo>
                <a:lnTo>
                  <a:pt x="1" y="23420"/>
                </a:lnTo>
                <a:lnTo>
                  <a:pt x="11716" y="1171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4"/>
          <p:cNvSpPr/>
          <p:nvPr/>
        </p:nvSpPr>
        <p:spPr>
          <a:xfrm rot="-5400000">
            <a:off x="4109401" y="3757445"/>
            <a:ext cx="925197" cy="1846909"/>
          </a:xfrm>
          <a:custGeom>
            <a:avLst/>
            <a:gdLst/>
            <a:ahLst/>
            <a:cxnLst/>
            <a:rect l="l" t="t" r="r" b="b"/>
            <a:pathLst>
              <a:path w="16456" h="32850" extrusionOk="0">
                <a:moveTo>
                  <a:pt x="1" y="0"/>
                </a:moveTo>
                <a:lnTo>
                  <a:pt x="1" y="32849"/>
                </a:lnTo>
                <a:lnTo>
                  <a:pt x="16455" y="16395"/>
                </a:lnTo>
                <a:lnTo>
                  <a:pt x="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1_1_1_1">
    <p:spTree>
      <p:nvGrpSpPr>
        <p:cNvPr id="1" name="Shape 265"/>
        <p:cNvGrpSpPr/>
        <p:nvPr/>
      </p:nvGrpSpPr>
      <p:grpSpPr>
        <a:xfrm>
          <a:off x="0" y="0"/>
          <a:ext cx="0" cy="0"/>
          <a:chOff x="0" y="0"/>
          <a:chExt cx="0" cy="0"/>
        </a:xfrm>
      </p:grpSpPr>
      <p:sp>
        <p:nvSpPr>
          <p:cNvPr id="266" name="Google Shape;266;p35"/>
          <p:cNvSpPr/>
          <p:nvPr/>
        </p:nvSpPr>
        <p:spPr>
          <a:xfrm>
            <a:off x="2" y="3140573"/>
            <a:ext cx="1998208" cy="2002909"/>
          </a:xfrm>
          <a:custGeom>
            <a:avLst/>
            <a:gdLst/>
            <a:ahLst/>
            <a:cxnLst/>
            <a:rect l="l" t="t" r="r" b="b"/>
            <a:pathLst>
              <a:path w="60782" h="60925" extrusionOk="0">
                <a:moveTo>
                  <a:pt x="0" y="0"/>
                </a:moveTo>
                <a:lnTo>
                  <a:pt x="0" y="60925"/>
                </a:lnTo>
                <a:lnTo>
                  <a:pt x="60781" y="60925"/>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5"/>
          <p:cNvSpPr/>
          <p:nvPr/>
        </p:nvSpPr>
        <p:spPr>
          <a:xfrm>
            <a:off x="842947" y="4359864"/>
            <a:ext cx="1566888" cy="783641"/>
          </a:xfrm>
          <a:custGeom>
            <a:avLst/>
            <a:gdLst/>
            <a:ahLst/>
            <a:cxnLst/>
            <a:rect l="l" t="t" r="r" b="b"/>
            <a:pathLst>
              <a:path w="47662" h="23837" extrusionOk="0">
                <a:moveTo>
                  <a:pt x="23825" y="0"/>
                </a:moveTo>
                <a:lnTo>
                  <a:pt x="0" y="23837"/>
                </a:lnTo>
                <a:lnTo>
                  <a:pt x="5394" y="23837"/>
                </a:lnTo>
                <a:lnTo>
                  <a:pt x="23825" y="5406"/>
                </a:lnTo>
                <a:lnTo>
                  <a:pt x="42268" y="23837"/>
                </a:lnTo>
                <a:lnTo>
                  <a:pt x="47661" y="23837"/>
                </a:lnTo>
                <a:lnTo>
                  <a:pt x="238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7F7F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M Serif Text"/>
              <a:buNone/>
              <a:defRPr sz="2800" b="1">
                <a:solidFill>
                  <a:schemeClr val="dk1"/>
                </a:solidFill>
                <a:latin typeface="DM Serif Text"/>
                <a:ea typeface="DM Serif Text"/>
                <a:cs typeface="DM Serif Text"/>
                <a:sym typeface="DM Serif Text"/>
              </a:defRPr>
            </a:lvl1pPr>
            <a:lvl2pPr lvl="1">
              <a:spcBef>
                <a:spcPts val="0"/>
              </a:spcBef>
              <a:spcAft>
                <a:spcPts val="0"/>
              </a:spcAft>
              <a:buClr>
                <a:schemeClr val="dk1"/>
              </a:buClr>
              <a:buSzPts val="2800"/>
              <a:buFont typeface="Muli"/>
              <a:buNone/>
              <a:defRPr sz="2800">
                <a:solidFill>
                  <a:schemeClr val="dk1"/>
                </a:solidFill>
                <a:latin typeface="Muli"/>
                <a:ea typeface="Muli"/>
                <a:cs typeface="Muli"/>
                <a:sym typeface="Muli"/>
              </a:defRPr>
            </a:lvl2pPr>
            <a:lvl3pPr lvl="2">
              <a:spcBef>
                <a:spcPts val="0"/>
              </a:spcBef>
              <a:spcAft>
                <a:spcPts val="0"/>
              </a:spcAft>
              <a:buClr>
                <a:schemeClr val="dk1"/>
              </a:buClr>
              <a:buSzPts val="2800"/>
              <a:buFont typeface="Muli"/>
              <a:buNone/>
              <a:defRPr sz="2800">
                <a:solidFill>
                  <a:schemeClr val="dk1"/>
                </a:solidFill>
                <a:latin typeface="Muli"/>
                <a:ea typeface="Muli"/>
                <a:cs typeface="Muli"/>
                <a:sym typeface="Muli"/>
              </a:defRPr>
            </a:lvl3pPr>
            <a:lvl4pPr lvl="3">
              <a:spcBef>
                <a:spcPts val="0"/>
              </a:spcBef>
              <a:spcAft>
                <a:spcPts val="0"/>
              </a:spcAft>
              <a:buClr>
                <a:schemeClr val="dk1"/>
              </a:buClr>
              <a:buSzPts val="2800"/>
              <a:buFont typeface="Muli"/>
              <a:buNone/>
              <a:defRPr sz="2800">
                <a:solidFill>
                  <a:schemeClr val="dk1"/>
                </a:solidFill>
                <a:latin typeface="Muli"/>
                <a:ea typeface="Muli"/>
                <a:cs typeface="Muli"/>
                <a:sym typeface="Muli"/>
              </a:defRPr>
            </a:lvl4pPr>
            <a:lvl5pPr lvl="4">
              <a:spcBef>
                <a:spcPts val="0"/>
              </a:spcBef>
              <a:spcAft>
                <a:spcPts val="0"/>
              </a:spcAft>
              <a:buClr>
                <a:schemeClr val="dk1"/>
              </a:buClr>
              <a:buSzPts val="2800"/>
              <a:buFont typeface="Muli"/>
              <a:buNone/>
              <a:defRPr sz="2800">
                <a:solidFill>
                  <a:schemeClr val="dk1"/>
                </a:solidFill>
                <a:latin typeface="Muli"/>
                <a:ea typeface="Muli"/>
                <a:cs typeface="Muli"/>
                <a:sym typeface="Muli"/>
              </a:defRPr>
            </a:lvl5pPr>
            <a:lvl6pPr lvl="5">
              <a:spcBef>
                <a:spcPts val="0"/>
              </a:spcBef>
              <a:spcAft>
                <a:spcPts val="0"/>
              </a:spcAft>
              <a:buClr>
                <a:schemeClr val="dk1"/>
              </a:buClr>
              <a:buSzPts val="2800"/>
              <a:buFont typeface="Muli"/>
              <a:buNone/>
              <a:defRPr sz="2800">
                <a:solidFill>
                  <a:schemeClr val="dk1"/>
                </a:solidFill>
                <a:latin typeface="Muli"/>
                <a:ea typeface="Muli"/>
                <a:cs typeface="Muli"/>
                <a:sym typeface="Muli"/>
              </a:defRPr>
            </a:lvl6pPr>
            <a:lvl7pPr lvl="6">
              <a:spcBef>
                <a:spcPts val="0"/>
              </a:spcBef>
              <a:spcAft>
                <a:spcPts val="0"/>
              </a:spcAft>
              <a:buClr>
                <a:schemeClr val="dk1"/>
              </a:buClr>
              <a:buSzPts val="2800"/>
              <a:buFont typeface="Muli"/>
              <a:buNone/>
              <a:defRPr sz="2800">
                <a:solidFill>
                  <a:schemeClr val="dk1"/>
                </a:solidFill>
                <a:latin typeface="Muli"/>
                <a:ea typeface="Muli"/>
                <a:cs typeface="Muli"/>
                <a:sym typeface="Muli"/>
              </a:defRPr>
            </a:lvl7pPr>
            <a:lvl8pPr lvl="7">
              <a:spcBef>
                <a:spcPts val="0"/>
              </a:spcBef>
              <a:spcAft>
                <a:spcPts val="0"/>
              </a:spcAft>
              <a:buClr>
                <a:schemeClr val="dk1"/>
              </a:buClr>
              <a:buSzPts val="2800"/>
              <a:buFont typeface="Muli"/>
              <a:buNone/>
              <a:defRPr sz="2800">
                <a:solidFill>
                  <a:schemeClr val="dk1"/>
                </a:solidFill>
                <a:latin typeface="Muli"/>
                <a:ea typeface="Muli"/>
                <a:cs typeface="Muli"/>
                <a:sym typeface="Muli"/>
              </a:defRPr>
            </a:lvl8pPr>
            <a:lvl9pPr lvl="8">
              <a:spcBef>
                <a:spcPts val="0"/>
              </a:spcBef>
              <a:spcAft>
                <a:spcPts val="0"/>
              </a:spcAft>
              <a:buClr>
                <a:schemeClr val="dk1"/>
              </a:buClr>
              <a:buSzPts val="2800"/>
              <a:buFont typeface="Muli"/>
              <a:buNone/>
              <a:defRPr sz="2800">
                <a:solidFill>
                  <a:schemeClr val="dk1"/>
                </a:solidFill>
                <a:latin typeface="Muli"/>
                <a:ea typeface="Muli"/>
                <a:cs typeface="Muli"/>
                <a:sym typeface="Muli"/>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PT Sans"/>
              <a:buChar char="●"/>
              <a:defRPr sz="1800">
                <a:solidFill>
                  <a:schemeClr val="lt2"/>
                </a:solidFill>
                <a:latin typeface="PT Sans"/>
                <a:ea typeface="PT Sans"/>
                <a:cs typeface="PT Sans"/>
                <a:sym typeface="PT Sans"/>
              </a:defRPr>
            </a:lvl1pPr>
            <a:lvl2pPr marL="914400" lvl="1" indent="-317500">
              <a:lnSpc>
                <a:spcPct val="100000"/>
              </a:lnSpc>
              <a:spcBef>
                <a:spcPts val="1600"/>
              </a:spcBef>
              <a:spcAft>
                <a:spcPts val="0"/>
              </a:spcAft>
              <a:buClr>
                <a:schemeClr val="lt2"/>
              </a:buClr>
              <a:buSzPts val="1400"/>
              <a:buFont typeface="PT Sans"/>
              <a:buChar char="○"/>
              <a:defRPr>
                <a:solidFill>
                  <a:schemeClr val="lt2"/>
                </a:solidFill>
                <a:latin typeface="PT Sans"/>
                <a:ea typeface="PT Sans"/>
                <a:cs typeface="PT Sans"/>
                <a:sym typeface="PT Sans"/>
              </a:defRPr>
            </a:lvl2pPr>
            <a:lvl3pPr marL="1371600" lvl="2" indent="-317500">
              <a:lnSpc>
                <a:spcPct val="100000"/>
              </a:lnSpc>
              <a:spcBef>
                <a:spcPts val="1600"/>
              </a:spcBef>
              <a:spcAft>
                <a:spcPts val="0"/>
              </a:spcAft>
              <a:buClr>
                <a:schemeClr val="lt2"/>
              </a:buClr>
              <a:buSzPts val="1400"/>
              <a:buFont typeface="PT Sans"/>
              <a:buChar char="■"/>
              <a:defRPr>
                <a:solidFill>
                  <a:schemeClr val="lt2"/>
                </a:solidFill>
                <a:latin typeface="PT Sans"/>
                <a:ea typeface="PT Sans"/>
                <a:cs typeface="PT Sans"/>
                <a:sym typeface="PT Sans"/>
              </a:defRPr>
            </a:lvl3pPr>
            <a:lvl4pPr marL="1828800" lvl="3" indent="-317500">
              <a:lnSpc>
                <a:spcPct val="100000"/>
              </a:lnSpc>
              <a:spcBef>
                <a:spcPts val="1600"/>
              </a:spcBef>
              <a:spcAft>
                <a:spcPts val="0"/>
              </a:spcAft>
              <a:buClr>
                <a:schemeClr val="lt2"/>
              </a:buClr>
              <a:buSzPts val="1400"/>
              <a:buFont typeface="PT Sans"/>
              <a:buChar char="●"/>
              <a:defRPr>
                <a:solidFill>
                  <a:schemeClr val="lt2"/>
                </a:solidFill>
                <a:latin typeface="PT Sans"/>
                <a:ea typeface="PT Sans"/>
                <a:cs typeface="PT Sans"/>
                <a:sym typeface="PT Sans"/>
              </a:defRPr>
            </a:lvl4pPr>
            <a:lvl5pPr marL="2286000" lvl="4" indent="-317500">
              <a:lnSpc>
                <a:spcPct val="100000"/>
              </a:lnSpc>
              <a:spcBef>
                <a:spcPts val="1600"/>
              </a:spcBef>
              <a:spcAft>
                <a:spcPts val="0"/>
              </a:spcAft>
              <a:buClr>
                <a:schemeClr val="lt2"/>
              </a:buClr>
              <a:buSzPts val="1400"/>
              <a:buFont typeface="PT Sans"/>
              <a:buChar char="○"/>
              <a:defRPr>
                <a:solidFill>
                  <a:schemeClr val="lt2"/>
                </a:solidFill>
                <a:latin typeface="PT Sans"/>
                <a:ea typeface="PT Sans"/>
                <a:cs typeface="PT Sans"/>
                <a:sym typeface="PT Sans"/>
              </a:defRPr>
            </a:lvl5pPr>
            <a:lvl6pPr marL="2743200" lvl="5" indent="-317500">
              <a:lnSpc>
                <a:spcPct val="100000"/>
              </a:lnSpc>
              <a:spcBef>
                <a:spcPts val="1600"/>
              </a:spcBef>
              <a:spcAft>
                <a:spcPts val="0"/>
              </a:spcAft>
              <a:buClr>
                <a:schemeClr val="lt2"/>
              </a:buClr>
              <a:buSzPts val="1400"/>
              <a:buFont typeface="PT Sans"/>
              <a:buChar char="■"/>
              <a:defRPr>
                <a:solidFill>
                  <a:schemeClr val="lt2"/>
                </a:solidFill>
                <a:latin typeface="PT Sans"/>
                <a:ea typeface="PT Sans"/>
                <a:cs typeface="PT Sans"/>
                <a:sym typeface="PT Sans"/>
              </a:defRPr>
            </a:lvl6pPr>
            <a:lvl7pPr marL="3200400" lvl="6" indent="-317500">
              <a:lnSpc>
                <a:spcPct val="100000"/>
              </a:lnSpc>
              <a:spcBef>
                <a:spcPts val="1600"/>
              </a:spcBef>
              <a:spcAft>
                <a:spcPts val="0"/>
              </a:spcAft>
              <a:buClr>
                <a:schemeClr val="lt2"/>
              </a:buClr>
              <a:buSzPts val="1400"/>
              <a:buFont typeface="PT Sans"/>
              <a:buChar char="●"/>
              <a:defRPr>
                <a:solidFill>
                  <a:schemeClr val="lt2"/>
                </a:solidFill>
                <a:latin typeface="PT Sans"/>
                <a:ea typeface="PT Sans"/>
                <a:cs typeface="PT Sans"/>
                <a:sym typeface="PT Sans"/>
              </a:defRPr>
            </a:lvl7pPr>
            <a:lvl8pPr marL="3657600" lvl="7" indent="-317500">
              <a:lnSpc>
                <a:spcPct val="100000"/>
              </a:lnSpc>
              <a:spcBef>
                <a:spcPts val="1600"/>
              </a:spcBef>
              <a:spcAft>
                <a:spcPts val="0"/>
              </a:spcAft>
              <a:buClr>
                <a:schemeClr val="lt2"/>
              </a:buClr>
              <a:buSzPts val="1400"/>
              <a:buFont typeface="PT Sans"/>
              <a:buChar char="○"/>
              <a:defRPr>
                <a:solidFill>
                  <a:schemeClr val="lt2"/>
                </a:solidFill>
                <a:latin typeface="PT Sans"/>
                <a:ea typeface="PT Sans"/>
                <a:cs typeface="PT Sans"/>
                <a:sym typeface="PT Sans"/>
              </a:defRPr>
            </a:lvl8pPr>
            <a:lvl9pPr marL="4114800" lvl="8" indent="-317500">
              <a:lnSpc>
                <a:spcPct val="100000"/>
              </a:lnSpc>
              <a:spcBef>
                <a:spcPts val="1600"/>
              </a:spcBef>
              <a:spcAft>
                <a:spcPts val="1600"/>
              </a:spcAft>
              <a:buClr>
                <a:schemeClr val="lt2"/>
              </a:buClr>
              <a:buSzPts val="1400"/>
              <a:buFont typeface="PT Sans"/>
              <a:buChar char="■"/>
              <a:defRPr>
                <a:solidFill>
                  <a:schemeClr val="lt2"/>
                </a:solidFill>
                <a:latin typeface="PT Sans"/>
                <a:ea typeface="PT Sans"/>
                <a:cs typeface="PT Sans"/>
                <a:sym typeface="P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6" r:id="rId2"/>
    <p:sldLayoutId id="2147483659" r:id="rId3"/>
    <p:sldLayoutId id="2147483660" r:id="rId4"/>
    <p:sldLayoutId id="2147483662" r:id="rId5"/>
    <p:sldLayoutId id="2147483676" r:id="rId6"/>
    <p:sldLayoutId id="2147483677" r:id="rId7"/>
    <p:sldLayoutId id="2147483680" r:id="rId8"/>
    <p:sldLayoutId id="2147483681" r:id="rId9"/>
    <p:sldLayoutId id="2147483685" r:id="rId10"/>
  </p:sldLayoutIdLst>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452">
          <p15:clr>
            <a:srgbClr val="EA4335"/>
          </p15:clr>
        </p15:guide>
        <p15:guide id="4" pos="5313">
          <p15:clr>
            <a:srgbClr val="EA4335"/>
          </p15:clr>
        </p15:guide>
        <p15:guide id="5" orient="horz" pos="338">
          <p15:clr>
            <a:srgbClr val="EA4335"/>
          </p15:clr>
        </p15:guide>
        <p15:guide id="6" orient="horz" pos="2902">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notesSlide" Target="../notesSlides/notesSlide5.xml"/><Relationship Id="rId16" Type="http://schemas.openxmlformats.org/officeDocument/2006/relationships/diagramQuickStyle" Target="../diagrams/quickStyle4.xml"/><Relationship Id="rId1" Type="http://schemas.openxmlformats.org/officeDocument/2006/relationships/slideLayout" Target="../slideLayouts/slideLayout6.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diagramLayout" Target="../diagrams/layout4.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Shape 279"/>
        <p:cNvGrpSpPr/>
        <p:nvPr/>
      </p:nvGrpSpPr>
      <p:grpSpPr>
        <a:xfrm>
          <a:off x="0" y="0"/>
          <a:ext cx="0" cy="0"/>
          <a:chOff x="0" y="0"/>
          <a:chExt cx="0" cy="0"/>
        </a:xfrm>
      </p:grpSpPr>
      <p:sp>
        <p:nvSpPr>
          <p:cNvPr id="280" name="Google Shape;280;p40"/>
          <p:cNvSpPr txBox="1">
            <a:spLocks noGrp="1"/>
          </p:cNvSpPr>
          <p:nvPr>
            <p:ph type="ctrTitle"/>
          </p:nvPr>
        </p:nvSpPr>
        <p:spPr>
          <a:xfrm>
            <a:off x="976500" y="624468"/>
            <a:ext cx="4281300" cy="2182307"/>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200" dirty="0"/>
              <a:t>Información</a:t>
            </a:r>
            <a:br>
              <a:rPr lang="en" sz="3200" dirty="0"/>
            </a:br>
            <a:r>
              <a:rPr lang="en" sz="3200" dirty="0"/>
              <a:t>de Declaración</a:t>
            </a:r>
            <a:endParaRPr sz="3200" dirty="0">
              <a:latin typeface="DM Serif Text"/>
              <a:ea typeface="DM Serif Text"/>
              <a:cs typeface="DM Serif Text"/>
              <a:sym typeface="DM Serif Text"/>
            </a:endParaRPr>
          </a:p>
          <a:p>
            <a:pPr marL="0" lvl="0" indent="0" algn="l" rtl="0">
              <a:spcBef>
                <a:spcPts val="0"/>
              </a:spcBef>
              <a:spcAft>
                <a:spcPts val="0"/>
              </a:spcAft>
              <a:buNone/>
            </a:pPr>
            <a:r>
              <a:rPr lang="en" sz="3200" dirty="0">
                <a:latin typeface="DM Serif Text"/>
                <a:ea typeface="DM Serif Text"/>
                <a:cs typeface="DM Serif Text"/>
                <a:sym typeface="DM Serif Text"/>
              </a:rPr>
              <a:t>Patrimonial y de Intereses de los Servidores </a:t>
            </a:r>
            <a:r>
              <a:rPr lang="en" sz="3200" dirty="0"/>
              <a:t>P</a:t>
            </a:r>
            <a:r>
              <a:rPr lang="en" sz="3200" dirty="0">
                <a:latin typeface="DM Serif Text"/>
                <a:ea typeface="DM Serif Text"/>
                <a:cs typeface="DM Serif Text"/>
                <a:sym typeface="DM Serif Text"/>
              </a:rPr>
              <a:t>úblicos</a:t>
            </a:r>
            <a:endParaRPr sz="3200" dirty="0">
              <a:latin typeface="DM Serif Text"/>
              <a:ea typeface="DM Serif Text"/>
              <a:cs typeface="DM Serif Text"/>
              <a:sym typeface="DM Serif Text"/>
            </a:endParaRPr>
          </a:p>
        </p:txBody>
      </p:sp>
      <p:sp>
        <p:nvSpPr>
          <p:cNvPr id="6" name="Subtítulo 5">
            <a:extLst>
              <a:ext uri="{FF2B5EF4-FFF2-40B4-BE49-F238E27FC236}">
                <a16:creationId xmlns:a16="http://schemas.microsoft.com/office/drawing/2014/main" id="{5B6FC7F7-301E-41C9-8A9E-4975E3EC5842}"/>
              </a:ext>
            </a:extLst>
          </p:cNvPr>
          <p:cNvSpPr>
            <a:spLocks noGrp="1"/>
          </p:cNvSpPr>
          <p:nvPr>
            <p:ph type="subTitle" idx="1"/>
          </p:nvPr>
        </p:nvSpPr>
        <p:spPr/>
        <p:txBody>
          <a:bodyPr/>
          <a:lstStyle/>
          <a:p>
            <a:endParaRPr lang="es-MX"/>
          </a:p>
        </p:txBody>
      </p:sp>
      <p:pic>
        <p:nvPicPr>
          <p:cNvPr id="3" name="Imagen 2">
            <a:extLst>
              <a:ext uri="{FF2B5EF4-FFF2-40B4-BE49-F238E27FC236}">
                <a16:creationId xmlns:a16="http://schemas.microsoft.com/office/drawing/2014/main" id="{42C13125-C44F-4224-A1EE-CB0315AFD8FA}"/>
              </a:ext>
            </a:extLst>
          </p:cNvPr>
          <p:cNvPicPr>
            <a:picLocks noChangeAspect="1"/>
          </p:cNvPicPr>
          <p:nvPr/>
        </p:nvPicPr>
        <p:blipFill>
          <a:blip r:embed="rId4"/>
          <a:stretch>
            <a:fillRect/>
          </a:stretch>
        </p:blipFill>
        <p:spPr>
          <a:xfrm>
            <a:off x="4383584" y="382878"/>
            <a:ext cx="1176390" cy="15908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79"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1"/>
          <p:cNvSpPr txBox="1">
            <a:spLocks noGrp="1"/>
          </p:cNvSpPr>
          <p:nvPr>
            <p:ph type="title"/>
          </p:nvPr>
        </p:nvSpPr>
        <p:spPr>
          <a:xfrm>
            <a:off x="713949" y="371800"/>
            <a:ext cx="5357067" cy="572700"/>
          </a:xfrm>
          <a:prstGeom prst="rect">
            <a:avLst/>
          </a:prstGeom>
        </p:spPr>
        <p:txBody>
          <a:bodyPr spcFirstLastPara="1" wrap="square" lIns="91425" tIns="91425" rIns="91425" bIns="91425" anchor="t" anchorCtr="0">
            <a:noAutofit/>
          </a:bodyPr>
          <a:lstStyle/>
          <a:p>
            <a:pPr>
              <a:lnSpc>
                <a:spcPct val="107000"/>
              </a:lnSpc>
              <a:spcAft>
                <a:spcPts val="800"/>
              </a:spcAft>
            </a:pPr>
            <a:r>
              <a:rPr lang="es-ES_tradnl" sz="2800" b="1" dirty="0">
                <a:effectLst/>
                <a:latin typeface="DM Serif Text" panose="020B0604020202020204" charset="0"/>
                <a:ea typeface="Calibri" panose="020F0502020204030204" pitchFamily="34" charset="0"/>
                <a:cs typeface="Calibri" panose="020F0502020204030204" pitchFamily="34" charset="0"/>
              </a:rPr>
              <a:t>¿Dónde debo entregar la Declaración Patrimonial?</a:t>
            </a:r>
            <a:endParaRPr lang="es-MX" sz="2800" dirty="0">
              <a:effectLst/>
              <a:latin typeface="DM Serif Text" panose="020B0604020202020204" charset="0"/>
              <a:ea typeface="Calibri" panose="020F0502020204030204" pitchFamily="34" charset="0"/>
              <a:cs typeface="Times New Roman" panose="02020603050405020304" pitchFamily="18" charset="0"/>
            </a:endParaRPr>
          </a:p>
        </p:txBody>
      </p:sp>
      <p:sp>
        <p:nvSpPr>
          <p:cNvPr id="287" name="Google Shape;287;p41"/>
          <p:cNvSpPr txBox="1">
            <a:spLocks noGrp="1"/>
          </p:cNvSpPr>
          <p:nvPr>
            <p:ph type="subTitle" idx="1"/>
          </p:nvPr>
        </p:nvSpPr>
        <p:spPr>
          <a:xfrm>
            <a:off x="361857" y="1799004"/>
            <a:ext cx="4426764" cy="2198261"/>
          </a:xfrm>
          <a:prstGeom prst="rect">
            <a:avLst/>
          </a:prstGeom>
        </p:spPr>
        <p:txBody>
          <a:bodyPr spcFirstLastPara="1" wrap="square" lIns="91425" tIns="91425" rIns="91425" bIns="91425" anchor="t" anchorCtr="0">
            <a:noAutofit/>
          </a:bodyPr>
          <a:lstStyle/>
          <a:p>
            <a:pPr marL="114300" indent="0" algn="just">
              <a:lnSpc>
                <a:spcPct val="107000"/>
              </a:lnSpc>
              <a:spcAft>
                <a:spcPts val="800"/>
              </a:spcAft>
              <a:buNone/>
            </a:pPr>
            <a:r>
              <a:rPr lang="es-ES_tradnl" sz="1400" dirty="0">
                <a:effectLst/>
                <a:latin typeface="DM Serif Text" panose="020B0604020202020204" charset="0"/>
                <a:ea typeface="Tahoma Bold"/>
                <a:cs typeface="Calibri" panose="020F0502020204030204" pitchFamily="34" charset="0"/>
              </a:rPr>
              <a:t>Ante la Dirección General de </a:t>
            </a:r>
            <a:r>
              <a:rPr lang="es-ES_tradnl" sz="1400" dirty="0">
                <a:solidFill>
                  <a:srgbClr val="C00000"/>
                </a:solidFill>
                <a:effectLst/>
                <a:latin typeface="DM Serif Text" panose="020B0604020202020204" charset="0"/>
                <a:ea typeface="Tahoma Bold"/>
                <a:cs typeface="Calibri" panose="020F0502020204030204" pitchFamily="34" charset="0"/>
              </a:rPr>
              <a:t>Transparencia, Anticorrupción y Función Pública</a:t>
            </a:r>
            <a:r>
              <a:rPr lang="es-ES_tradnl" sz="1400" dirty="0">
                <a:effectLst/>
                <a:latin typeface="DM Serif Text" panose="020B0604020202020204" charset="0"/>
                <a:ea typeface="Tahoma Bold"/>
                <a:cs typeface="Calibri" panose="020F0502020204030204" pitchFamily="34" charset="0"/>
              </a:rPr>
              <a:t>, con domicilio en Calle Felipe Carrillo Puerto número 20, Colonia Centro, en la ciudad de Xalapa, Veracruz, dentro de los </a:t>
            </a:r>
            <a:r>
              <a:rPr lang="es-ES_tradnl" sz="1400" dirty="0">
                <a:solidFill>
                  <a:srgbClr val="C00000"/>
                </a:solidFill>
                <a:effectLst/>
                <a:latin typeface="DM Serif Text" panose="020B0604020202020204" charset="0"/>
                <a:ea typeface="Tahoma Bold"/>
                <a:cs typeface="Calibri" panose="020F0502020204030204" pitchFamily="34" charset="0"/>
              </a:rPr>
              <a:t>30 días hábiles </a:t>
            </a:r>
            <a:r>
              <a:rPr lang="es-ES_tradnl" sz="1400" dirty="0">
                <a:effectLst/>
                <a:latin typeface="DM Serif Text" panose="020B0604020202020204" charset="0"/>
                <a:ea typeface="Tahoma Bold"/>
                <a:cs typeface="Calibri" panose="020F0502020204030204" pitchFamily="34" charset="0"/>
              </a:rPr>
              <a:t>contados a partir de la fecha en que se realizó el llenado en línea de la Declaración, debiendo agregar copia de una identificación oficial (</a:t>
            </a:r>
            <a:r>
              <a:rPr lang="es-ES_tradnl" sz="1400" dirty="0">
                <a:solidFill>
                  <a:srgbClr val="C00000"/>
                </a:solidFill>
                <a:effectLst/>
                <a:latin typeface="DM Serif Text" panose="020B0604020202020204" charset="0"/>
                <a:ea typeface="Tahoma Bold"/>
                <a:cs typeface="Calibri" panose="020F0502020204030204" pitchFamily="34" charset="0"/>
              </a:rPr>
              <a:t>credencial para votar, cédula profesional, cartilla del servicio militar o pasaporte</a:t>
            </a:r>
            <a:r>
              <a:rPr lang="es-ES_tradnl" sz="1400" dirty="0">
                <a:effectLst/>
                <a:latin typeface="DM Serif Text" panose="020B0604020202020204" charset="0"/>
                <a:ea typeface="Tahoma Bold"/>
                <a:cs typeface="Calibri" panose="020F0502020204030204" pitchFamily="34" charset="0"/>
              </a:rPr>
              <a:t>).</a:t>
            </a:r>
            <a:endParaRPr lang="es-ES_tradnl" sz="1400" b="1" dirty="0">
              <a:latin typeface="DM Serif Text" panose="020B0604020202020204" charset="0"/>
              <a:ea typeface="Calibri" panose="020F0502020204030204" pitchFamily="34" charset="0"/>
              <a:cs typeface="Calibri" panose="020F0502020204030204" pitchFamily="34" charset="0"/>
            </a:endParaRPr>
          </a:p>
          <a:p>
            <a:pPr marL="114300" indent="0" algn="just">
              <a:lnSpc>
                <a:spcPct val="107000"/>
              </a:lnSpc>
              <a:spcAft>
                <a:spcPts val="800"/>
              </a:spcAft>
              <a:buNone/>
            </a:pPr>
            <a:endParaRPr lang="es-MX" dirty="0">
              <a:effectLst/>
              <a:latin typeface="DM Serif Text" panose="020B0604020202020204"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018BDF0C-7BC0-4C08-BF5E-C8F2D296EDFA}"/>
              </a:ext>
            </a:extLst>
          </p:cNvPr>
          <p:cNvPicPr>
            <a:picLocks noChangeAspect="1"/>
          </p:cNvPicPr>
          <p:nvPr/>
        </p:nvPicPr>
        <p:blipFill>
          <a:blip r:embed="rId3"/>
          <a:stretch>
            <a:fillRect/>
          </a:stretch>
        </p:blipFill>
        <p:spPr>
          <a:xfrm>
            <a:off x="7678838" y="536575"/>
            <a:ext cx="751213" cy="1015900"/>
          </a:xfrm>
          <a:prstGeom prst="rect">
            <a:avLst/>
          </a:prstGeom>
        </p:spPr>
      </p:pic>
      <p:pic>
        <p:nvPicPr>
          <p:cNvPr id="7" name="Imagen 6">
            <a:extLst>
              <a:ext uri="{FF2B5EF4-FFF2-40B4-BE49-F238E27FC236}">
                <a16:creationId xmlns:a16="http://schemas.microsoft.com/office/drawing/2014/main" id="{8E2D73A2-C096-4089-A28F-D71B78A0D284}"/>
              </a:ext>
            </a:extLst>
          </p:cNvPr>
          <p:cNvPicPr>
            <a:picLocks noChangeAspect="1"/>
          </p:cNvPicPr>
          <p:nvPr/>
        </p:nvPicPr>
        <p:blipFill>
          <a:blip r:embed="rId4"/>
          <a:stretch>
            <a:fillRect/>
          </a:stretch>
        </p:blipFill>
        <p:spPr>
          <a:xfrm>
            <a:off x="5080608" y="1758146"/>
            <a:ext cx="3701535" cy="26911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03385344"/>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600"/>
                                        <p:tgtEl>
                                          <p:spTgt spid="7"/>
                                        </p:tgtEl>
                                      </p:cBhvr>
                                    </p:animEffect>
                                    <p:anim calcmode="lin" valueType="num">
                                      <p:cBhvr>
                                        <p:cTn id="8" dur="2600" fill="hold"/>
                                        <p:tgtEl>
                                          <p:spTgt spid="7"/>
                                        </p:tgtEl>
                                        <p:attrNameLst>
                                          <p:attrName>ppt_x</p:attrName>
                                        </p:attrNameLst>
                                      </p:cBhvr>
                                      <p:tavLst>
                                        <p:tav tm="0">
                                          <p:val>
                                            <p:strVal val="#ppt_x"/>
                                          </p:val>
                                        </p:tav>
                                        <p:tav tm="100000">
                                          <p:val>
                                            <p:strVal val="#ppt_x"/>
                                          </p:val>
                                        </p:tav>
                                      </p:tavLst>
                                    </p:anim>
                                    <p:anim calcmode="lin" valueType="num">
                                      <p:cBhvr>
                                        <p:cTn id="9" dur="260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287">
                                            <p:txEl>
                                              <p:pRg st="0" end="0"/>
                                            </p:txEl>
                                          </p:spTgt>
                                        </p:tgtEl>
                                        <p:attrNameLst>
                                          <p:attrName>style.visibility</p:attrName>
                                        </p:attrNameLst>
                                      </p:cBhvr>
                                      <p:to>
                                        <p:strVal val="visible"/>
                                      </p:to>
                                    </p:set>
                                    <p:anim calcmode="lin" valueType="num">
                                      <p:cBhvr additive="base">
                                        <p:cTn id="12" dur="1600" fill="hold"/>
                                        <p:tgtEl>
                                          <p:spTgt spid="287">
                                            <p:txEl>
                                              <p:pRg st="0" end="0"/>
                                            </p:txEl>
                                          </p:spTgt>
                                        </p:tgtEl>
                                        <p:attrNameLst>
                                          <p:attrName>ppt_x</p:attrName>
                                        </p:attrNameLst>
                                      </p:cBhvr>
                                      <p:tavLst>
                                        <p:tav tm="0">
                                          <p:val>
                                            <p:strVal val="0-#ppt_w/2"/>
                                          </p:val>
                                        </p:tav>
                                        <p:tav tm="100000">
                                          <p:val>
                                            <p:strVal val="#ppt_x"/>
                                          </p:val>
                                        </p:tav>
                                      </p:tavLst>
                                    </p:anim>
                                    <p:anim calcmode="lin" valueType="num">
                                      <p:cBhvr additive="base">
                                        <p:cTn id="13" dur="1600" fill="hold"/>
                                        <p:tgtEl>
                                          <p:spTgt spid="28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4" name="Imagen 3">
            <a:extLst>
              <a:ext uri="{FF2B5EF4-FFF2-40B4-BE49-F238E27FC236}">
                <a16:creationId xmlns:a16="http://schemas.microsoft.com/office/drawing/2014/main" id="{3A451F5B-3B12-4B14-ACA8-3DB1C692F941}"/>
              </a:ext>
            </a:extLst>
          </p:cNvPr>
          <p:cNvPicPr>
            <a:picLocks noChangeAspect="1"/>
          </p:cNvPicPr>
          <p:nvPr/>
        </p:nvPicPr>
        <p:blipFill>
          <a:blip r:embed="rId3"/>
          <a:stretch>
            <a:fillRect/>
          </a:stretch>
        </p:blipFill>
        <p:spPr>
          <a:xfrm>
            <a:off x="557832" y="1918617"/>
            <a:ext cx="1485572" cy="1485572"/>
          </a:xfrm>
          <a:prstGeom prst="rect">
            <a:avLst/>
          </a:prstGeom>
        </p:spPr>
      </p:pic>
      <p:sp>
        <p:nvSpPr>
          <p:cNvPr id="286" name="Google Shape;286;p41"/>
          <p:cNvSpPr txBox="1">
            <a:spLocks noGrp="1"/>
          </p:cNvSpPr>
          <p:nvPr>
            <p:ph type="title"/>
          </p:nvPr>
        </p:nvSpPr>
        <p:spPr>
          <a:xfrm>
            <a:off x="713949" y="371800"/>
            <a:ext cx="6601251" cy="572700"/>
          </a:xfrm>
          <a:prstGeom prst="rect">
            <a:avLst/>
          </a:prstGeom>
        </p:spPr>
        <p:txBody>
          <a:bodyPr spcFirstLastPara="1" wrap="square" lIns="91425" tIns="91425" rIns="91425" bIns="91425" anchor="t" anchorCtr="0">
            <a:noAutofit/>
          </a:bodyPr>
          <a:lstStyle/>
          <a:p>
            <a:pPr>
              <a:lnSpc>
                <a:spcPct val="107000"/>
              </a:lnSpc>
              <a:spcAft>
                <a:spcPts val="800"/>
              </a:spcAft>
            </a:pPr>
            <a:r>
              <a:rPr lang="es-ES_tradnl" sz="2800" b="1" dirty="0">
                <a:effectLst/>
                <a:latin typeface="DM Serif Text" panose="020B0604020202020204" charset="0"/>
                <a:ea typeface="Tahoma Bold"/>
                <a:cs typeface="Calibri" panose="020F0502020204030204" pitchFamily="34" charset="0"/>
              </a:rPr>
              <a:t>¿Qué sucede si no presento la Declaración Patrimonial y de Intereses?</a:t>
            </a:r>
            <a:endParaRPr lang="es-MX" sz="2800" dirty="0">
              <a:effectLst/>
              <a:latin typeface="DM Serif Text" panose="020B0604020202020204" charset="0"/>
              <a:ea typeface="Calibri" panose="020F0502020204030204" pitchFamily="34" charset="0"/>
              <a:cs typeface="Times New Roman" panose="02020603050405020304" pitchFamily="18" charset="0"/>
            </a:endParaRPr>
          </a:p>
        </p:txBody>
      </p:sp>
      <p:sp>
        <p:nvSpPr>
          <p:cNvPr id="287" name="Google Shape;287;p41"/>
          <p:cNvSpPr txBox="1">
            <a:spLocks noGrp="1"/>
          </p:cNvSpPr>
          <p:nvPr>
            <p:ph type="subTitle" idx="1"/>
          </p:nvPr>
        </p:nvSpPr>
        <p:spPr>
          <a:xfrm>
            <a:off x="2043404" y="2102658"/>
            <a:ext cx="6522923" cy="1117490"/>
          </a:xfrm>
          <a:prstGeom prst="rect">
            <a:avLst/>
          </a:prstGeom>
        </p:spPr>
        <p:txBody>
          <a:bodyPr spcFirstLastPara="1" wrap="square" lIns="91425" tIns="91425" rIns="91425" bIns="91425" anchor="t" anchorCtr="0">
            <a:noAutofit/>
          </a:bodyPr>
          <a:lstStyle/>
          <a:p>
            <a:pPr marL="114300" indent="0" algn="just">
              <a:buNone/>
            </a:pPr>
            <a:r>
              <a:rPr lang="es-MX" sz="2000" dirty="0">
                <a:solidFill>
                  <a:srgbClr val="C00000"/>
                </a:solidFill>
                <a:effectLst/>
                <a:latin typeface="DM Serif Text" panose="020B0604020202020204" charset="0"/>
                <a:ea typeface="Calibri" panose="020F0502020204030204" pitchFamily="34" charset="0"/>
              </a:rPr>
              <a:t>Se iniciará un procedimiento administrativo en contra del trabajador (servidor público), a cargo de la Contraloría </a:t>
            </a:r>
            <a:r>
              <a:rPr lang="es-MX" sz="2000" dirty="0">
                <a:solidFill>
                  <a:srgbClr val="C00000"/>
                </a:solidFill>
                <a:latin typeface="DM Serif Text" panose="020B0604020202020204" charset="0"/>
                <a:ea typeface="Calibri" panose="020F0502020204030204" pitchFamily="34" charset="0"/>
              </a:rPr>
              <a:t>G</a:t>
            </a:r>
            <a:r>
              <a:rPr lang="es-MX" sz="2000" dirty="0">
                <a:solidFill>
                  <a:srgbClr val="C00000"/>
                </a:solidFill>
                <a:effectLst/>
                <a:latin typeface="DM Serif Text" panose="020B0604020202020204" charset="0"/>
                <a:ea typeface="Calibri" panose="020F0502020204030204" pitchFamily="34" charset="0"/>
              </a:rPr>
              <a:t>eneral del Estado de </a:t>
            </a:r>
            <a:r>
              <a:rPr lang="es-MX" sz="2000" dirty="0">
                <a:solidFill>
                  <a:srgbClr val="C00000"/>
                </a:solidFill>
                <a:latin typeface="DM Serif Text" panose="020B0604020202020204" charset="0"/>
                <a:ea typeface="Calibri" panose="020F0502020204030204" pitchFamily="34" charset="0"/>
              </a:rPr>
              <a:t>V</a:t>
            </a:r>
            <a:r>
              <a:rPr lang="es-MX" sz="2000" dirty="0">
                <a:solidFill>
                  <a:srgbClr val="C00000"/>
                </a:solidFill>
                <a:effectLst/>
                <a:latin typeface="DM Serif Text" panose="020B0604020202020204" charset="0"/>
                <a:ea typeface="Calibri" panose="020F0502020204030204" pitchFamily="34" charset="0"/>
              </a:rPr>
              <a:t>eracruz.</a:t>
            </a:r>
          </a:p>
          <a:p>
            <a:pPr marL="114300" indent="0" algn="just">
              <a:buNone/>
            </a:pPr>
            <a:endParaRPr lang="es-MX" sz="2000" dirty="0">
              <a:solidFill>
                <a:srgbClr val="C00000"/>
              </a:solidFill>
              <a:latin typeface="DM Serif Text" panose="020B0604020202020204" charset="0"/>
              <a:ea typeface="Calibri" panose="020F0502020204030204" pitchFamily="34" charset="0"/>
            </a:endParaRPr>
          </a:p>
          <a:p>
            <a:pPr marL="114300" indent="0" algn="just">
              <a:buNone/>
            </a:pPr>
            <a:endParaRPr lang="es-MX" sz="2000" dirty="0">
              <a:solidFill>
                <a:srgbClr val="C00000"/>
              </a:solidFill>
              <a:effectLst/>
              <a:latin typeface="DM Serif Text" panose="020B0604020202020204"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65A24F4A-71DC-4E8D-B62B-196EC56F9103}"/>
              </a:ext>
            </a:extLst>
          </p:cNvPr>
          <p:cNvPicPr>
            <a:picLocks noChangeAspect="1"/>
          </p:cNvPicPr>
          <p:nvPr/>
        </p:nvPicPr>
        <p:blipFill>
          <a:blip r:embed="rId4"/>
          <a:stretch>
            <a:fillRect/>
          </a:stretch>
        </p:blipFill>
        <p:spPr>
          <a:xfrm>
            <a:off x="7678838" y="536575"/>
            <a:ext cx="751213" cy="1015900"/>
          </a:xfrm>
          <a:prstGeom prst="rect">
            <a:avLst/>
          </a:prstGeom>
        </p:spPr>
      </p:pic>
    </p:spTree>
    <p:extLst>
      <p:ext uri="{BB962C8B-B14F-4D97-AF65-F5344CB8AC3E}">
        <p14:creationId xmlns:p14="http://schemas.microsoft.com/office/powerpoint/2010/main" val="2886714164"/>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390" fill="hold">
                                          <p:stCondLst>
                                            <p:cond delay="0"/>
                                          </p:stCondLst>
                                        </p:cTn>
                                        <p:tgtEl>
                                          <p:spTgt spid="4"/>
                                        </p:tgtEl>
                                        <p:attrNameLst>
                                          <p:attrName>r</p:attrName>
                                        </p:attrNameLst>
                                      </p:cBhvr>
                                    </p:animRot>
                                    <p:animRot by="-240000">
                                      <p:cBhvr>
                                        <p:cTn id="7" dur="780" fill="hold">
                                          <p:stCondLst>
                                            <p:cond delay="780"/>
                                          </p:stCondLst>
                                        </p:cTn>
                                        <p:tgtEl>
                                          <p:spTgt spid="4"/>
                                        </p:tgtEl>
                                        <p:attrNameLst>
                                          <p:attrName>r</p:attrName>
                                        </p:attrNameLst>
                                      </p:cBhvr>
                                    </p:animRot>
                                    <p:animRot by="240000">
                                      <p:cBhvr>
                                        <p:cTn id="8" dur="780" fill="hold">
                                          <p:stCondLst>
                                            <p:cond delay="1560"/>
                                          </p:stCondLst>
                                        </p:cTn>
                                        <p:tgtEl>
                                          <p:spTgt spid="4"/>
                                        </p:tgtEl>
                                        <p:attrNameLst>
                                          <p:attrName>r</p:attrName>
                                        </p:attrNameLst>
                                      </p:cBhvr>
                                    </p:animRot>
                                    <p:animRot by="-240000">
                                      <p:cBhvr>
                                        <p:cTn id="9" dur="780" fill="hold">
                                          <p:stCondLst>
                                            <p:cond delay="2340"/>
                                          </p:stCondLst>
                                        </p:cTn>
                                        <p:tgtEl>
                                          <p:spTgt spid="4"/>
                                        </p:tgtEl>
                                        <p:attrNameLst>
                                          <p:attrName>r</p:attrName>
                                        </p:attrNameLst>
                                      </p:cBhvr>
                                    </p:animRot>
                                    <p:animRot by="120000">
                                      <p:cBhvr>
                                        <p:cTn id="10" dur="780" fill="hold">
                                          <p:stCondLst>
                                            <p:cond delay="3120"/>
                                          </p:stCondLst>
                                        </p:cTn>
                                        <p:tgtEl>
                                          <p:spTgt spid="4"/>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87">
                                            <p:txEl>
                                              <p:pRg st="0" end="0"/>
                                            </p:txEl>
                                          </p:spTgt>
                                        </p:tgtEl>
                                        <p:attrNameLst>
                                          <p:attrName>style.visibility</p:attrName>
                                        </p:attrNameLst>
                                      </p:cBhvr>
                                      <p:to>
                                        <p:strVal val="visible"/>
                                      </p:to>
                                    </p:set>
                                    <p:animEffect transition="in" filter="fade">
                                      <p:cBhvr>
                                        <p:cTn id="13" dur="2200"/>
                                        <p:tgtEl>
                                          <p:spTgt spid="287">
                                            <p:txEl>
                                              <p:pRg st="0" end="0"/>
                                            </p:txEl>
                                          </p:spTgt>
                                        </p:tgtEl>
                                      </p:cBhvr>
                                    </p:animEffect>
                                    <p:anim calcmode="lin" valueType="num">
                                      <p:cBhvr>
                                        <p:cTn id="14" dur="2200" fill="hold"/>
                                        <p:tgtEl>
                                          <p:spTgt spid="287">
                                            <p:txEl>
                                              <p:pRg st="0" end="0"/>
                                            </p:txEl>
                                          </p:spTgt>
                                        </p:tgtEl>
                                        <p:attrNameLst>
                                          <p:attrName>ppt_x</p:attrName>
                                        </p:attrNameLst>
                                      </p:cBhvr>
                                      <p:tavLst>
                                        <p:tav tm="0">
                                          <p:val>
                                            <p:strVal val="#ppt_x"/>
                                          </p:val>
                                        </p:tav>
                                        <p:tav tm="100000">
                                          <p:val>
                                            <p:strVal val="#ppt_x"/>
                                          </p:val>
                                        </p:tav>
                                      </p:tavLst>
                                    </p:anim>
                                    <p:anim calcmode="lin" valueType="num">
                                      <p:cBhvr>
                                        <p:cTn id="15" dur="2200" fill="hold"/>
                                        <p:tgtEl>
                                          <p:spTgt spid="28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67"/>
          <p:cNvSpPr txBox="1">
            <a:spLocks noGrp="1"/>
          </p:cNvSpPr>
          <p:nvPr>
            <p:ph type="body" idx="4294967295"/>
          </p:nvPr>
        </p:nvSpPr>
        <p:spPr>
          <a:xfrm>
            <a:off x="2897187" y="3286456"/>
            <a:ext cx="3349625" cy="573088"/>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 dirty="0">
                <a:latin typeface="DM Serif Text" panose="020B0604020202020204" charset="0"/>
              </a:rPr>
              <a:t>http://www.setse.org.mx</a:t>
            </a:r>
            <a:endParaRPr dirty="0">
              <a:latin typeface="DM Serif Text" panose="020B0604020202020204" charset="0"/>
            </a:endParaRPr>
          </a:p>
        </p:txBody>
      </p:sp>
      <p:sp>
        <p:nvSpPr>
          <p:cNvPr id="770" name="Google Shape;770;p67"/>
          <p:cNvSpPr txBox="1">
            <a:spLocks noGrp="1"/>
          </p:cNvSpPr>
          <p:nvPr>
            <p:ph type="title" idx="4294967295"/>
          </p:nvPr>
        </p:nvSpPr>
        <p:spPr>
          <a:xfrm>
            <a:off x="2061615" y="2571750"/>
            <a:ext cx="5020770" cy="57308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2000" dirty="0"/>
              <a:t>“EDUCACIÓN, SUPERACIÓN Y PATRIA”</a:t>
            </a:r>
          </a:p>
        </p:txBody>
      </p:sp>
      <p:pic>
        <p:nvPicPr>
          <p:cNvPr id="2" name="Imagen 1">
            <a:extLst>
              <a:ext uri="{FF2B5EF4-FFF2-40B4-BE49-F238E27FC236}">
                <a16:creationId xmlns:a16="http://schemas.microsoft.com/office/drawing/2014/main" id="{2A5B6812-D2A2-4BA4-ADD0-0AA8639949E0}"/>
              </a:ext>
            </a:extLst>
          </p:cNvPr>
          <p:cNvPicPr>
            <a:picLocks noChangeAspect="1"/>
          </p:cNvPicPr>
          <p:nvPr/>
        </p:nvPicPr>
        <p:blipFill>
          <a:blip r:embed="rId3"/>
          <a:stretch>
            <a:fillRect/>
          </a:stretch>
        </p:blipFill>
        <p:spPr>
          <a:xfrm>
            <a:off x="3778469" y="425493"/>
            <a:ext cx="1587062" cy="21462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A2B509D2-5E1B-4B21-A433-F5CE9AA5E082}"/>
              </a:ext>
            </a:extLst>
          </p:cNvPr>
          <p:cNvSpPr/>
          <p:nvPr/>
        </p:nvSpPr>
        <p:spPr>
          <a:xfrm>
            <a:off x="225467" y="1204333"/>
            <a:ext cx="5599598" cy="3200400"/>
          </a:xfrm>
          <a:prstGeom prst="roundRect">
            <a:avLst/>
          </a:prstGeom>
          <a:solidFill>
            <a:schemeClr val="accent3">
              <a:alpha val="84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s-MX"/>
          </a:p>
        </p:txBody>
      </p:sp>
      <p:sp>
        <p:nvSpPr>
          <p:cNvPr id="310" name="Google Shape;310;p43"/>
          <p:cNvSpPr txBox="1">
            <a:spLocks noGrp="1"/>
          </p:cNvSpPr>
          <p:nvPr>
            <p:ph type="body" idx="1"/>
          </p:nvPr>
        </p:nvSpPr>
        <p:spPr>
          <a:xfrm>
            <a:off x="225468" y="1472837"/>
            <a:ext cx="5599598" cy="2841805"/>
          </a:xfrm>
          <a:prstGeom prst="rect">
            <a:avLst/>
          </a:prstGeom>
        </p:spPr>
        <p:txBody>
          <a:bodyPr spcFirstLastPara="1" wrap="square" lIns="91425" tIns="91425" rIns="91425" bIns="91425" anchor="ctr" anchorCtr="0">
            <a:noAutofit/>
          </a:bodyPr>
          <a:lstStyle/>
          <a:p>
            <a:pPr>
              <a:lnSpc>
                <a:spcPct val="107000"/>
              </a:lnSpc>
              <a:spcAft>
                <a:spcPts val="800"/>
              </a:spcAft>
              <a:buClr>
                <a:schemeClr val="bg1"/>
              </a:buClr>
              <a:buFont typeface="Wingdings" panose="05000000000000000000" pitchFamily="2" charset="2"/>
              <a:buChar char="q"/>
            </a:pPr>
            <a:r>
              <a:rPr lang="es-MX" dirty="0">
                <a:solidFill>
                  <a:schemeClr val="bg1"/>
                </a:solidFill>
                <a:effectLst/>
                <a:latin typeface="DM Serif Text" panose="020B0604020202020204" charset="0"/>
                <a:ea typeface="Calibri" panose="020F0502020204030204" pitchFamily="34" charset="0"/>
                <a:cs typeface="Times New Roman" panose="02020603050405020304" pitchFamily="18" charset="0"/>
              </a:rPr>
              <a:t>Constitución Política de los Estados Unidos Mexicanos </a:t>
            </a:r>
            <a:r>
              <a:rPr lang="es-MX" dirty="0">
                <a:solidFill>
                  <a:srgbClr val="FFFF00"/>
                </a:solidFill>
                <a:effectLst/>
                <a:latin typeface="DM Serif Text" panose="020B0604020202020204" charset="0"/>
                <a:ea typeface="Calibri" panose="020F0502020204030204" pitchFamily="34" charset="0"/>
                <a:cs typeface="Times New Roman" panose="02020603050405020304" pitchFamily="18" charset="0"/>
              </a:rPr>
              <a:t>Artículo 108</a:t>
            </a:r>
          </a:p>
          <a:p>
            <a:pPr>
              <a:lnSpc>
                <a:spcPct val="107000"/>
              </a:lnSpc>
              <a:spcAft>
                <a:spcPts val="800"/>
              </a:spcAft>
              <a:buClr>
                <a:schemeClr val="bg1"/>
              </a:buClr>
              <a:buFont typeface="Wingdings" panose="05000000000000000000" pitchFamily="2" charset="2"/>
              <a:buChar char="q"/>
            </a:pPr>
            <a:r>
              <a:rPr lang="es-MX" dirty="0">
                <a:solidFill>
                  <a:schemeClr val="bg1"/>
                </a:solidFill>
                <a:effectLst/>
                <a:latin typeface="DM Serif Text" panose="020B0604020202020204" charset="0"/>
                <a:ea typeface="Calibri" panose="020F0502020204030204" pitchFamily="34" charset="0"/>
                <a:cs typeface="Times New Roman" panose="02020603050405020304" pitchFamily="18" charset="0"/>
              </a:rPr>
              <a:t>Ley General de Responsabilidades Administrativas     </a:t>
            </a:r>
            <a:r>
              <a:rPr lang="es-MX" dirty="0">
                <a:solidFill>
                  <a:srgbClr val="FFFF00"/>
                </a:solidFill>
                <a:latin typeface="DM Serif Text" panose="020B0604020202020204" charset="0"/>
                <a:ea typeface="Calibri" panose="020F0502020204030204" pitchFamily="34" charset="0"/>
                <a:cs typeface="Times New Roman" panose="02020603050405020304" pitchFamily="18" charset="0"/>
              </a:rPr>
              <a:t>Artículos</a:t>
            </a:r>
            <a:r>
              <a:rPr lang="es-MX" dirty="0">
                <a:solidFill>
                  <a:srgbClr val="FFFF00"/>
                </a:solidFill>
                <a:effectLst/>
                <a:latin typeface="DM Serif Text" panose="020B0604020202020204" charset="0"/>
                <a:ea typeface="Calibri" panose="020F0502020204030204" pitchFamily="34" charset="0"/>
                <a:cs typeface="Times New Roman" panose="02020603050405020304" pitchFamily="18" charset="0"/>
              </a:rPr>
              <a:t> 32 y 46</a:t>
            </a:r>
          </a:p>
          <a:p>
            <a:pPr>
              <a:lnSpc>
                <a:spcPct val="107000"/>
              </a:lnSpc>
              <a:spcAft>
                <a:spcPts val="800"/>
              </a:spcAft>
              <a:buClr>
                <a:schemeClr val="bg1"/>
              </a:buClr>
              <a:buFont typeface="Wingdings" panose="05000000000000000000" pitchFamily="2" charset="2"/>
              <a:buChar char="q"/>
            </a:pPr>
            <a:r>
              <a:rPr lang="es-MX" dirty="0">
                <a:solidFill>
                  <a:schemeClr val="bg1"/>
                </a:solidFill>
                <a:effectLst/>
                <a:latin typeface="DM Serif Text" panose="020B0604020202020204" charset="0"/>
                <a:ea typeface="Calibri" panose="020F0502020204030204" pitchFamily="34" charset="0"/>
                <a:cs typeface="Times New Roman" panose="02020603050405020304" pitchFamily="18" charset="0"/>
              </a:rPr>
              <a:t>Constitución Política del Estado Libre y </a:t>
            </a:r>
            <a:br>
              <a:rPr lang="es-MX" dirty="0">
                <a:solidFill>
                  <a:schemeClr val="bg1"/>
                </a:solidFill>
                <a:effectLst/>
                <a:latin typeface="DM Serif Text" panose="020B0604020202020204" charset="0"/>
                <a:ea typeface="Calibri" panose="020F0502020204030204" pitchFamily="34" charset="0"/>
                <a:cs typeface="Times New Roman" panose="02020603050405020304" pitchFamily="18" charset="0"/>
              </a:rPr>
            </a:br>
            <a:r>
              <a:rPr lang="es-MX" dirty="0">
                <a:solidFill>
                  <a:schemeClr val="bg1"/>
                </a:solidFill>
                <a:effectLst/>
                <a:latin typeface="DM Serif Text" panose="020B0604020202020204" charset="0"/>
                <a:ea typeface="Calibri" panose="020F0502020204030204" pitchFamily="34" charset="0"/>
                <a:cs typeface="Times New Roman" panose="02020603050405020304" pitchFamily="18" charset="0"/>
              </a:rPr>
              <a:t>Soberano de Veracruz de Ignacio de la Llave                </a:t>
            </a:r>
            <a:r>
              <a:rPr lang="es-MX" dirty="0">
                <a:solidFill>
                  <a:srgbClr val="FFFF00"/>
                </a:solidFill>
                <a:effectLst/>
                <a:latin typeface="DM Serif Text" panose="020B0604020202020204" charset="0"/>
                <a:ea typeface="Calibri" panose="020F0502020204030204" pitchFamily="34" charset="0"/>
                <a:cs typeface="Times New Roman" panose="02020603050405020304" pitchFamily="18" charset="0"/>
              </a:rPr>
              <a:t>Artículo 76</a:t>
            </a:r>
          </a:p>
          <a:p>
            <a:pPr>
              <a:lnSpc>
                <a:spcPct val="107000"/>
              </a:lnSpc>
              <a:spcAft>
                <a:spcPts val="800"/>
              </a:spcAft>
              <a:buClr>
                <a:schemeClr val="bg1"/>
              </a:buClr>
              <a:buFont typeface="Wingdings" panose="05000000000000000000" pitchFamily="2" charset="2"/>
              <a:buChar char="q"/>
            </a:pPr>
            <a:r>
              <a:rPr lang="es-MX" dirty="0">
                <a:solidFill>
                  <a:schemeClr val="bg1"/>
                </a:solidFill>
                <a:effectLst/>
                <a:latin typeface="DM Serif Text" panose="020B0604020202020204" charset="0"/>
                <a:ea typeface="Calibri" panose="020F0502020204030204" pitchFamily="34" charset="0"/>
                <a:cs typeface="Times New Roman" panose="02020603050405020304" pitchFamily="18" charset="0"/>
              </a:rPr>
              <a:t>Ley de Responsabilidades Administrativas </a:t>
            </a:r>
            <a:br>
              <a:rPr lang="es-MX" dirty="0">
                <a:solidFill>
                  <a:schemeClr val="bg1"/>
                </a:solidFill>
                <a:effectLst/>
                <a:latin typeface="DM Serif Text" panose="020B0604020202020204" charset="0"/>
                <a:ea typeface="Calibri" panose="020F0502020204030204" pitchFamily="34" charset="0"/>
                <a:cs typeface="Times New Roman" panose="02020603050405020304" pitchFamily="18" charset="0"/>
              </a:rPr>
            </a:br>
            <a:r>
              <a:rPr lang="es-MX" dirty="0">
                <a:solidFill>
                  <a:schemeClr val="bg1"/>
                </a:solidFill>
                <a:effectLst/>
                <a:latin typeface="DM Serif Text" panose="020B0604020202020204" charset="0"/>
                <a:ea typeface="Calibri" panose="020F0502020204030204" pitchFamily="34" charset="0"/>
                <a:cs typeface="Times New Roman" panose="02020603050405020304" pitchFamily="18" charset="0"/>
              </a:rPr>
              <a:t>para el Estado de Veracruz de Ignacio de la Llave</a:t>
            </a:r>
            <a:r>
              <a:rPr lang="es-MX" sz="1400" dirty="0">
                <a:solidFill>
                  <a:schemeClr val="bg1"/>
                </a:solidFill>
                <a:effectLst/>
                <a:latin typeface="DM Serif Text" panose="020B0604020202020204" charset="0"/>
                <a:ea typeface="Calibri" panose="020F0502020204030204" pitchFamily="34" charset="0"/>
                <a:cs typeface="Times New Roman" panose="02020603050405020304" pitchFamily="18" charset="0"/>
              </a:rPr>
              <a:t>                           </a:t>
            </a:r>
            <a:r>
              <a:rPr lang="es-MX" dirty="0">
                <a:solidFill>
                  <a:srgbClr val="FFFF00"/>
                </a:solidFill>
                <a:effectLst/>
                <a:latin typeface="DM Serif Text" panose="020B0604020202020204" charset="0"/>
                <a:ea typeface="Calibri" panose="020F0502020204030204" pitchFamily="34" charset="0"/>
                <a:cs typeface="Times New Roman" panose="02020603050405020304" pitchFamily="18" charset="0"/>
              </a:rPr>
              <a:t>Artículos 25, 32, 33 y 34</a:t>
            </a:r>
            <a:r>
              <a:rPr lang="es-MX" b="1" dirty="0">
                <a:solidFill>
                  <a:schemeClr val="bg1"/>
                </a:solidFill>
                <a:effectLst/>
                <a:latin typeface="DM Serif Text" panose="020B0604020202020204" charset="0"/>
                <a:ea typeface="Calibri" panose="020F0502020204030204" pitchFamily="34" charset="0"/>
                <a:cs typeface="Times New Roman" panose="02020603050405020304" pitchFamily="18" charset="0"/>
              </a:rPr>
              <a:t>                                                                                                                                        </a:t>
            </a:r>
            <a:endParaRPr lang="es-MX" sz="1400" dirty="0">
              <a:solidFill>
                <a:schemeClr val="bg1"/>
              </a:solidFill>
              <a:effectLst/>
              <a:latin typeface="DM Serif Text" panose="020B0604020202020204" charset="0"/>
              <a:ea typeface="Calibri" panose="020F0502020204030204" pitchFamily="34" charset="0"/>
              <a:cs typeface="Times New Roman" panose="02020603050405020304" pitchFamily="18" charset="0"/>
            </a:endParaRPr>
          </a:p>
        </p:txBody>
      </p:sp>
      <p:sp>
        <p:nvSpPr>
          <p:cNvPr id="311" name="Google Shape;311;p43"/>
          <p:cNvSpPr txBox="1">
            <a:spLocks noGrp="1"/>
          </p:cNvSpPr>
          <p:nvPr>
            <p:ph type="title"/>
          </p:nvPr>
        </p:nvSpPr>
        <p:spPr>
          <a:xfrm>
            <a:off x="713950" y="371800"/>
            <a:ext cx="5943000" cy="572700"/>
          </a:xfrm>
          <a:prstGeom prst="rect">
            <a:avLst/>
          </a:prstGeom>
        </p:spPr>
        <p:txBody>
          <a:bodyPr spcFirstLastPara="1" wrap="square" lIns="91425" tIns="91425" rIns="91425" bIns="91425" anchor="t" anchorCtr="0">
            <a:noAutofit/>
          </a:bodyPr>
          <a:lstStyle/>
          <a:p>
            <a:pPr>
              <a:lnSpc>
                <a:spcPct val="107000"/>
              </a:lnSpc>
              <a:spcAft>
                <a:spcPts val="800"/>
              </a:spcAft>
            </a:pPr>
            <a:r>
              <a:rPr lang="es-MX" sz="2800" dirty="0">
                <a:effectLst/>
                <a:latin typeface="DM Serif Text" panose="020B0604020202020204" charset="0"/>
                <a:ea typeface="Calibri" panose="020F0502020204030204" pitchFamily="34" charset="0"/>
                <a:cs typeface="Times New Roman" panose="02020603050405020304" pitchFamily="18" charset="0"/>
              </a:rPr>
              <a:t>Fundamento legal</a:t>
            </a:r>
          </a:p>
        </p:txBody>
      </p:sp>
      <p:pic>
        <p:nvPicPr>
          <p:cNvPr id="2" name="Imagen 1">
            <a:extLst>
              <a:ext uri="{FF2B5EF4-FFF2-40B4-BE49-F238E27FC236}">
                <a16:creationId xmlns:a16="http://schemas.microsoft.com/office/drawing/2014/main" id="{FC83B110-E190-445C-966E-13344B369F97}"/>
              </a:ext>
            </a:extLst>
          </p:cNvPr>
          <p:cNvPicPr>
            <a:picLocks noChangeAspect="1"/>
          </p:cNvPicPr>
          <p:nvPr/>
        </p:nvPicPr>
        <p:blipFill>
          <a:blip r:embed="rId3"/>
          <a:stretch>
            <a:fillRect/>
          </a:stretch>
        </p:blipFill>
        <p:spPr>
          <a:xfrm>
            <a:off x="7881424" y="3418119"/>
            <a:ext cx="1037107" cy="1402528"/>
          </a:xfrm>
          <a:prstGeom prst="rect">
            <a:avLst/>
          </a:prstGeom>
        </p:spPr>
      </p:pic>
    </p:spTree>
    <p:extLst>
      <p:ext uri="{BB962C8B-B14F-4D97-AF65-F5344CB8AC3E}">
        <p14:creationId xmlns:p14="http://schemas.microsoft.com/office/powerpoint/2010/main" val="1531478916"/>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310">
                                            <p:txEl>
                                              <p:pRg st="0" end="0"/>
                                            </p:txEl>
                                          </p:spTgt>
                                        </p:tgtEl>
                                        <p:attrNameLst>
                                          <p:attrName>style.visibility</p:attrName>
                                        </p:attrNameLst>
                                      </p:cBhvr>
                                      <p:to>
                                        <p:strVal val="visible"/>
                                      </p:to>
                                    </p:set>
                                    <p:anim calcmode="lin" valueType="num">
                                      <p:cBhvr>
                                        <p:cTn id="12" dur="1000" fill="hold"/>
                                        <p:tgtEl>
                                          <p:spTgt spid="310">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310">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10">
                                            <p:txEl>
                                              <p:pRg st="1" end="1"/>
                                            </p:txEl>
                                          </p:spTgt>
                                        </p:tgtEl>
                                        <p:attrNameLst>
                                          <p:attrName>style.visibility</p:attrName>
                                        </p:attrNameLst>
                                      </p:cBhvr>
                                      <p:to>
                                        <p:strVal val="visible"/>
                                      </p:to>
                                    </p:set>
                                    <p:anim calcmode="lin" valueType="num">
                                      <p:cBhvr>
                                        <p:cTn id="19" dur="1000" fill="hold"/>
                                        <p:tgtEl>
                                          <p:spTgt spid="310">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310">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1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310">
                                            <p:txEl>
                                              <p:pRg st="2" end="2"/>
                                            </p:txEl>
                                          </p:spTgt>
                                        </p:tgtEl>
                                        <p:attrNameLst>
                                          <p:attrName>style.visibility</p:attrName>
                                        </p:attrNameLst>
                                      </p:cBhvr>
                                      <p:to>
                                        <p:strVal val="visible"/>
                                      </p:to>
                                    </p:set>
                                    <p:anim calcmode="lin" valueType="num">
                                      <p:cBhvr>
                                        <p:cTn id="26" dur="1000" fill="hold"/>
                                        <p:tgtEl>
                                          <p:spTgt spid="310">
                                            <p:txEl>
                                              <p:pRg st="2" end="2"/>
                                            </p:txEl>
                                          </p:spTgt>
                                        </p:tgtEl>
                                        <p:attrNameLst>
                                          <p:attrName>ppt_w</p:attrName>
                                        </p:attrNameLst>
                                      </p:cBhvr>
                                      <p:tavLst>
                                        <p:tav tm="0">
                                          <p:val>
                                            <p:strVal val="#ppt_w+.3"/>
                                          </p:val>
                                        </p:tav>
                                        <p:tav tm="100000">
                                          <p:val>
                                            <p:strVal val="#ppt_w"/>
                                          </p:val>
                                        </p:tav>
                                      </p:tavLst>
                                    </p:anim>
                                    <p:anim calcmode="lin" valueType="num">
                                      <p:cBhvr>
                                        <p:cTn id="27" dur="1000" fill="hold"/>
                                        <p:tgtEl>
                                          <p:spTgt spid="310">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1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310">
                                            <p:txEl>
                                              <p:pRg st="3" end="3"/>
                                            </p:txEl>
                                          </p:spTgt>
                                        </p:tgtEl>
                                        <p:attrNameLst>
                                          <p:attrName>style.visibility</p:attrName>
                                        </p:attrNameLst>
                                      </p:cBhvr>
                                      <p:to>
                                        <p:strVal val="visible"/>
                                      </p:to>
                                    </p:set>
                                    <p:anim calcmode="lin" valueType="num">
                                      <p:cBhvr>
                                        <p:cTn id="33" dur="1000" fill="hold"/>
                                        <p:tgtEl>
                                          <p:spTgt spid="310">
                                            <p:txEl>
                                              <p:pRg st="3" end="3"/>
                                            </p:txEl>
                                          </p:spTgt>
                                        </p:tgtEl>
                                        <p:attrNameLst>
                                          <p:attrName>ppt_w</p:attrName>
                                        </p:attrNameLst>
                                      </p:cBhvr>
                                      <p:tavLst>
                                        <p:tav tm="0">
                                          <p:val>
                                            <p:strVal val="#ppt_w+.3"/>
                                          </p:val>
                                        </p:tav>
                                        <p:tav tm="100000">
                                          <p:val>
                                            <p:strVal val="#ppt_w"/>
                                          </p:val>
                                        </p:tav>
                                      </p:tavLst>
                                    </p:anim>
                                    <p:anim calcmode="lin" valueType="num">
                                      <p:cBhvr>
                                        <p:cTn id="34" dur="1000" fill="hold"/>
                                        <p:tgtEl>
                                          <p:spTgt spid="310">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3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0"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49"/>
          <p:cNvPicPr preferRelativeResize="0"/>
          <p:nvPr/>
        </p:nvPicPr>
        <p:blipFill>
          <a:blip r:embed="rId3"/>
          <a:srcRect l="32340" r="32340"/>
          <a:stretch/>
        </p:blipFill>
        <p:spPr>
          <a:xfrm>
            <a:off x="6418300" y="0"/>
            <a:ext cx="2725700" cy="5143500"/>
          </a:xfrm>
          <a:prstGeom prst="rect">
            <a:avLst/>
          </a:prstGeom>
          <a:noFill/>
          <a:ln>
            <a:noFill/>
          </a:ln>
        </p:spPr>
      </p:pic>
      <p:sp>
        <p:nvSpPr>
          <p:cNvPr id="366" name="Google Shape;366;p49"/>
          <p:cNvSpPr txBox="1">
            <a:spLocks noGrp="1"/>
          </p:cNvSpPr>
          <p:nvPr>
            <p:ph type="title"/>
          </p:nvPr>
        </p:nvSpPr>
        <p:spPr>
          <a:xfrm>
            <a:off x="713950" y="371800"/>
            <a:ext cx="676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DM Serif Text" panose="020B0604020202020204" charset="0"/>
                <a:cs typeface="Calibri" panose="020F0502020204030204" pitchFamily="34" charset="0"/>
              </a:rPr>
              <a:t>¿ Quiénes están obligados ?</a:t>
            </a:r>
            <a:endParaRPr dirty="0">
              <a:latin typeface="DM Serif Text" panose="020B0604020202020204" charset="0"/>
              <a:cs typeface="Calibri" panose="020F0502020204030204" pitchFamily="34" charset="0"/>
            </a:endParaRPr>
          </a:p>
        </p:txBody>
      </p:sp>
      <p:sp>
        <p:nvSpPr>
          <p:cNvPr id="368" name="Google Shape;368;p49"/>
          <p:cNvSpPr txBox="1">
            <a:spLocks noGrp="1"/>
          </p:cNvSpPr>
          <p:nvPr>
            <p:ph type="title" idx="2"/>
          </p:nvPr>
        </p:nvSpPr>
        <p:spPr>
          <a:xfrm>
            <a:off x="906455" y="1674852"/>
            <a:ext cx="5048999" cy="348551"/>
          </a:xfrm>
          <a:prstGeom prst="rect">
            <a:avLst/>
          </a:prstGeom>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MX" sz="2000" dirty="0">
                <a:latin typeface="Calibri" panose="020F0502020204030204" pitchFamily="34" charset="0"/>
                <a:cs typeface="Calibri" panose="020F0502020204030204" pitchFamily="34" charset="0"/>
              </a:rPr>
              <a:t>INTENDENTES Y NIÑERAS</a:t>
            </a:r>
          </a:p>
        </p:txBody>
      </p:sp>
      <p:sp>
        <p:nvSpPr>
          <p:cNvPr id="370" name="Google Shape;370;p49"/>
          <p:cNvSpPr txBox="1">
            <a:spLocks noGrp="1"/>
          </p:cNvSpPr>
          <p:nvPr>
            <p:ph type="title" idx="4"/>
          </p:nvPr>
        </p:nvSpPr>
        <p:spPr>
          <a:xfrm>
            <a:off x="906454" y="2023403"/>
            <a:ext cx="5048999" cy="396168"/>
          </a:xfrm>
          <a:prstGeom prst="rect">
            <a:avLst/>
          </a:prstGeom>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MX" sz="2000" dirty="0">
                <a:latin typeface="Calibri" panose="020F0502020204030204" pitchFamily="34" charset="0"/>
                <a:cs typeface="Times New Roman" panose="02020603050405020304" pitchFamily="18" charset="0"/>
              </a:rPr>
              <a:t>PERSONAL ADMINISTRATIVO</a:t>
            </a:r>
            <a:endParaRPr lang="es-MX" sz="2000" dirty="0"/>
          </a:p>
        </p:txBody>
      </p:sp>
      <p:sp>
        <p:nvSpPr>
          <p:cNvPr id="372" name="Google Shape;372;p49"/>
          <p:cNvSpPr txBox="1">
            <a:spLocks noGrp="1"/>
          </p:cNvSpPr>
          <p:nvPr>
            <p:ph type="title" idx="6"/>
          </p:nvPr>
        </p:nvSpPr>
        <p:spPr>
          <a:xfrm>
            <a:off x="905389" y="2422640"/>
            <a:ext cx="5048998" cy="380352"/>
          </a:xfrm>
          <a:prstGeom prst="rect">
            <a:avLst/>
          </a:prstGeom>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s-MX" sz="2000" b="1" dirty="0">
                <a:effectLst/>
                <a:latin typeface="Calibri" panose="020F0502020204030204" pitchFamily="34" charset="0"/>
                <a:ea typeface="Calibri" panose="020F0502020204030204" pitchFamily="34" charset="0"/>
                <a:cs typeface="Times New Roman" panose="02020603050405020304" pitchFamily="18" charset="0"/>
              </a:rPr>
              <a:t>DOCENTES</a:t>
            </a:r>
            <a:endParaRPr lang="en" sz="2000" dirty="0">
              <a:latin typeface="Calibri" panose="020F0502020204030204" pitchFamily="34" charset="0"/>
              <a:cs typeface="Calibri" panose="020F0502020204030204" pitchFamily="34" charset="0"/>
            </a:endParaRPr>
          </a:p>
        </p:txBody>
      </p:sp>
      <p:sp>
        <p:nvSpPr>
          <p:cNvPr id="373" name="Google Shape;373;p49"/>
          <p:cNvSpPr/>
          <p:nvPr/>
        </p:nvSpPr>
        <p:spPr>
          <a:xfrm flipH="1">
            <a:off x="7198975" y="3193891"/>
            <a:ext cx="1945024" cy="1949600"/>
          </a:xfrm>
          <a:custGeom>
            <a:avLst/>
            <a:gdLst/>
            <a:ahLst/>
            <a:cxnLst/>
            <a:rect l="l" t="t" r="r" b="b"/>
            <a:pathLst>
              <a:path w="60782" h="60925" extrusionOk="0">
                <a:moveTo>
                  <a:pt x="0" y="0"/>
                </a:moveTo>
                <a:lnTo>
                  <a:pt x="0" y="60925"/>
                </a:lnTo>
                <a:lnTo>
                  <a:pt x="60781" y="60925"/>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9"/>
          <p:cNvSpPr/>
          <p:nvPr/>
        </p:nvSpPr>
        <p:spPr>
          <a:xfrm flipH="1">
            <a:off x="8750042" y="2774849"/>
            <a:ext cx="830255" cy="830255"/>
          </a:xfrm>
          <a:custGeom>
            <a:avLst/>
            <a:gdLst/>
            <a:ahLst/>
            <a:cxnLst/>
            <a:rect l="l" t="t" r="r" b="b"/>
            <a:pathLst>
              <a:path w="35255" h="35255" extrusionOk="0">
                <a:moveTo>
                  <a:pt x="17633" y="5537"/>
                </a:moveTo>
                <a:lnTo>
                  <a:pt x="29718" y="17634"/>
                </a:lnTo>
                <a:lnTo>
                  <a:pt x="17633" y="29718"/>
                </a:lnTo>
                <a:lnTo>
                  <a:pt x="5537" y="17634"/>
                </a:lnTo>
                <a:lnTo>
                  <a:pt x="17633" y="5537"/>
                </a:lnTo>
                <a:close/>
                <a:moveTo>
                  <a:pt x="17633" y="0"/>
                </a:moveTo>
                <a:lnTo>
                  <a:pt x="0" y="17634"/>
                </a:lnTo>
                <a:lnTo>
                  <a:pt x="17633" y="35255"/>
                </a:lnTo>
                <a:lnTo>
                  <a:pt x="35255" y="17634"/>
                </a:lnTo>
                <a:lnTo>
                  <a:pt x="176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9"/>
          <p:cNvSpPr/>
          <p:nvPr/>
        </p:nvSpPr>
        <p:spPr>
          <a:xfrm flipH="1">
            <a:off x="8362962" y="4217907"/>
            <a:ext cx="510317" cy="510317"/>
          </a:xfrm>
          <a:custGeom>
            <a:avLst/>
            <a:gdLst/>
            <a:ahLst/>
            <a:cxnLst/>
            <a:rect l="l" t="t" r="r" b="b"/>
            <a:pathLst>
              <a:path w="10752" h="10752" extrusionOk="0">
                <a:moveTo>
                  <a:pt x="5370" y="1"/>
                </a:moveTo>
                <a:lnTo>
                  <a:pt x="0" y="5370"/>
                </a:lnTo>
                <a:lnTo>
                  <a:pt x="5370" y="10752"/>
                </a:lnTo>
                <a:lnTo>
                  <a:pt x="10752" y="5370"/>
                </a:lnTo>
                <a:lnTo>
                  <a:pt x="53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9"/>
          <p:cNvSpPr/>
          <p:nvPr/>
        </p:nvSpPr>
        <p:spPr>
          <a:xfrm flipH="1">
            <a:off x="7942940" y="4088967"/>
            <a:ext cx="315910" cy="315910"/>
          </a:xfrm>
          <a:custGeom>
            <a:avLst/>
            <a:gdLst/>
            <a:ahLst/>
            <a:cxnLst/>
            <a:rect l="l" t="t" r="r" b="b"/>
            <a:pathLst>
              <a:path w="6656" h="6656" extrusionOk="0">
                <a:moveTo>
                  <a:pt x="3322" y="0"/>
                </a:moveTo>
                <a:lnTo>
                  <a:pt x="0" y="3322"/>
                </a:lnTo>
                <a:lnTo>
                  <a:pt x="3322" y="6656"/>
                </a:lnTo>
                <a:lnTo>
                  <a:pt x="6656" y="3322"/>
                </a:lnTo>
                <a:lnTo>
                  <a:pt x="33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9"/>
          <p:cNvSpPr/>
          <p:nvPr/>
        </p:nvSpPr>
        <p:spPr>
          <a:xfrm flipH="1">
            <a:off x="6733733" y="4618455"/>
            <a:ext cx="1049965" cy="525030"/>
          </a:xfrm>
          <a:custGeom>
            <a:avLst/>
            <a:gdLst/>
            <a:ahLst/>
            <a:cxnLst/>
            <a:rect l="l" t="t" r="r" b="b"/>
            <a:pathLst>
              <a:path w="22122" h="11062" extrusionOk="0">
                <a:moveTo>
                  <a:pt x="0" y="11062"/>
                </a:moveTo>
                <a:lnTo>
                  <a:pt x="2691" y="11062"/>
                </a:lnTo>
                <a:lnTo>
                  <a:pt x="11061" y="2692"/>
                </a:lnTo>
                <a:lnTo>
                  <a:pt x="19419" y="11062"/>
                </a:lnTo>
                <a:lnTo>
                  <a:pt x="22122" y="11062"/>
                </a:lnTo>
                <a:lnTo>
                  <a:pt x="110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68;p49">
            <a:extLst>
              <a:ext uri="{FF2B5EF4-FFF2-40B4-BE49-F238E27FC236}">
                <a16:creationId xmlns:a16="http://schemas.microsoft.com/office/drawing/2014/main" id="{C5E727E8-5C5B-4745-8AA0-549480F84D52}"/>
              </a:ext>
            </a:extLst>
          </p:cNvPr>
          <p:cNvSpPr txBox="1">
            <a:spLocks/>
          </p:cNvSpPr>
          <p:nvPr/>
        </p:nvSpPr>
        <p:spPr>
          <a:xfrm>
            <a:off x="905388" y="2814717"/>
            <a:ext cx="5048999" cy="419094"/>
          </a:xfrm>
          <a:prstGeom prst="rect">
            <a:avLst/>
          </a:prstGeo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000"/>
              <a:buFont typeface="DM Serif Text"/>
              <a:buNone/>
              <a:defRPr sz="3000" b="1" i="0" u="none" strike="noStrike" cap="none">
                <a:solidFill>
                  <a:schemeClr val="lt1"/>
                </a:solidFill>
                <a:latin typeface="DM Serif Text"/>
                <a:ea typeface="DM Serif Text"/>
                <a:cs typeface="DM Serif Text"/>
                <a:sym typeface="DM Serif Text"/>
              </a:defRPr>
            </a:lvl1pPr>
            <a:lvl2pPr marR="0" lvl="1" algn="ctr" rtl="0">
              <a:lnSpc>
                <a:spcPct val="100000"/>
              </a:lnSpc>
              <a:spcBef>
                <a:spcPts val="0"/>
              </a:spcBef>
              <a:spcAft>
                <a:spcPts val="0"/>
              </a:spcAft>
              <a:buClr>
                <a:schemeClr val="dk1"/>
              </a:buClr>
              <a:buSzPts val="2500"/>
              <a:buFont typeface="Barlow"/>
              <a:buNone/>
              <a:defRPr sz="2500" b="1" i="0" u="none" strike="noStrike" cap="none">
                <a:solidFill>
                  <a:schemeClr val="dk1"/>
                </a:solidFill>
                <a:latin typeface="Barlow"/>
                <a:ea typeface="Barlow"/>
                <a:cs typeface="Barlow"/>
                <a:sym typeface="Barlow"/>
              </a:defRPr>
            </a:lvl2pPr>
            <a:lvl3pPr marR="0" lvl="2" algn="ctr" rtl="0">
              <a:lnSpc>
                <a:spcPct val="100000"/>
              </a:lnSpc>
              <a:spcBef>
                <a:spcPts val="0"/>
              </a:spcBef>
              <a:spcAft>
                <a:spcPts val="0"/>
              </a:spcAft>
              <a:buClr>
                <a:schemeClr val="dk1"/>
              </a:buClr>
              <a:buSzPts val="2500"/>
              <a:buFont typeface="Barlow"/>
              <a:buNone/>
              <a:defRPr sz="2500" b="1" i="0" u="none" strike="noStrike" cap="none">
                <a:solidFill>
                  <a:schemeClr val="dk1"/>
                </a:solidFill>
                <a:latin typeface="Barlow"/>
                <a:ea typeface="Barlow"/>
                <a:cs typeface="Barlow"/>
                <a:sym typeface="Barlow"/>
              </a:defRPr>
            </a:lvl3pPr>
            <a:lvl4pPr marR="0" lvl="3" algn="ctr" rtl="0">
              <a:lnSpc>
                <a:spcPct val="100000"/>
              </a:lnSpc>
              <a:spcBef>
                <a:spcPts val="0"/>
              </a:spcBef>
              <a:spcAft>
                <a:spcPts val="0"/>
              </a:spcAft>
              <a:buClr>
                <a:schemeClr val="dk1"/>
              </a:buClr>
              <a:buSzPts val="2500"/>
              <a:buFont typeface="Barlow"/>
              <a:buNone/>
              <a:defRPr sz="2500" b="1" i="0" u="none" strike="noStrike" cap="none">
                <a:solidFill>
                  <a:schemeClr val="dk1"/>
                </a:solidFill>
                <a:latin typeface="Barlow"/>
                <a:ea typeface="Barlow"/>
                <a:cs typeface="Barlow"/>
                <a:sym typeface="Barlow"/>
              </a:defRPr>
            </a:lvl4pPr>
            <a:lvl5pPr marR="0" lvl="4" algn="ctr" rtl="0">
              <a:lnSpc>
                <a:spcPct val="100000"/>
              </a:lnSpc>
              <a:spcBef>
                <a:spcPts val="0"/>
              </a:spcBef>
              <a:spcAft>
                <a:spcPts val="0"/>
              </a:spcAft>
              <a:buClr>
                <a:schemeClr val="dk1"/>
              </a:buClr>
              <a:buSzPts val="2500"/>
              <a:buFont typeface="Barlow"/>
              <a:buNone/>
              <a:defRPr sz="2500" b="1" i="0" u="none" strike="noStrike" cap="none">
                <a:solidFill>
                  <a:schemeClr val="dk1"/>
                </a:solidFill>
                <a:latin typeface="Barlow"/>
                <a:ea typeface="Barlow"/>
                <a:cs typeface="Barlow"/>
                <a:sym typeface="Barlow"/>
              </a:defRPr>
            </a:lvl5pPr>
            <a:lvl6pPr marR="0" lvl="5" algn="ctr" rtl="0">
              <a:lnSpc>
                <a:spcPct val="100000"/>
              </a:lnSpc>
              <a:spcBef>
                <a:spcPts val="0"/>
              </a:spcBef>
              <a:spcAft>
                <a:spcPts val="0"/>
              </a:spcAft>
              <a:buClr>
                <a:schemeClr val="dk1"/>
              </a:buClr>
              <a:buSzPts val="2500"/>
              <a:buFont typeface="Barlow"/>
              <a:buNone/>
              <a:defRPr sz="2500" b="1" i="0" u="none" strike="noStrike" cap="none">
                <a:solidFill>
                  <a:schemeClr val="dk1"/>
                </a:solidFill>
                <a:latin typeface="Barlow"/>
                <a:ea typeface="Barlow"/>
                <a:cs typeface="Barlow"/>
                <a:sym typeface="Barlow"/>
              </a:defRPr>
            </a:lvl6pPr>
            <a:lvl7pPr marR="0" lvl="6" algn="ctr" rtl="0">
              <a:lnSpc>
                <a:spcPct val="100000"/>
              </a:lnSpc>
              <a:spcBef>
                <a:spcPts val="0"/>
              </a:spcBef>
              <a:spcAft>
                <a:spcPts val="0"/>
              </a:spcAft>
              <a:buClr>
                <a:schemeClr val="dk1"/>
              </a:buClr>
              <a:buSzPts val="2500"/>
              <a:buFont typeface="Barlow"/>
              <a:buNone/>
              <a:defRPr sz="2500" b="1" i="0" u="none" strike="noStrike" cap="none">
                <a:solidFill>
                  <a:schemeClr val="dk1"/>
                </a:solidFill>
                <a:latin typeface="Barlow"/>
                <a:ea typeface="Barlow"/>
                <a:cs typeface="Barlow"/>
                <a:sym typeface="Barlow"/>
              </a:defRPr>
            </a:lvl7pPr>
            <a:lvl8pPr marR="0" lvl="7" algn="ctr" rtl="0">
              <a:lnSpc>
                <a:spcPct val="100000"/>
              </a:lnSpc>
              <a:spcBef>
                <a:spcPts val="0"/>
              </a:spcBef>
              <a:spcAft>
                <a:spcPts val="0"/>
              </a:spcAft>
              <a:buClr>
                <a:schemeClr val="dk1"/>
              </a:buClr>
              <a:buSzPts val="2500"/>
              <a:buFont typeface="Barlow"/>
              <a:buNone/>
              <a:defRPr sz="2500" b="1" i="0" u="none" strike="noStrike" cap="none">
                <a:solidFill>
                  <a:schemeClr val="dk1"/>
                </a:solidFill>
                <a:latin typeface="Barlow"/>
                <a:ea typeface="Barlow"/>
                <a:cs typeface="Barlow"/>
                <a:sym typeface="Barlow"/>
              </a:defRPr>
            </a:lvl8pPr>
            <a:lvl9pPr marR="0" lvl="8" algn="ctr" rtl="0">
              <a:lnSpc>
                <a:spcPct val="100000"/>
              </a:lnSpc>
              <a:spcBef>
                <a:spcPts val="0"/>
              </a:spcBef>
              <a:spcAft>
                <a:spcPts val="0"/>
              </a:spcAft>
              <a:buClr>
                <a:schemeClr val="dk1"/>
              </a:buClr>
              <a:buSzPts val="2500"/>
              <a:buFont typeface="Barlow"/>
              <a:buNone/>
              <a:defRPr sz="2500" b="1" i="0" u="none" strike="noStrike" cap="none">
                <a:solidFill>
                  <a:schemeClr val="dk1"/>
                </a:solidFill>
                <a:latin typeface="Barlow"/>
                <a:ea typeface="Barlow"/>
                <a:cs typeface="Barlow"/>
                <a:sym typeface="Barlow"/>
              </a:defRPr>
            </a:lvl9pPr>
          </a:lstStyle>
          <a:p>
            <a:r>
              <a:rPr lang="es-MX" sz="2000" dirty="0">
                <a:latin typeface="Calibri" panose="020F0502020204030204" pitchFamily="34" charset="0"/>
                <a:cs typeface="Calibri" panose="020F0502020204030204" pitchFamily="34" charset="0"/>
              </a:rPr>
              <a:t>DIRECTIVOS</a:t>
            </a:r>
          </a:p>
        </p:txBody>
      </p:sp>
      <p:sp>
        <p:nvSpPr>
          <p:cNvPr id="22" name="Google Shape;370;p49">
            <a:extLst>
              <a:ext uri="{FF2B5EF4-FFF2-40B4-BE49-F238E27FC236}">
                <a16:creationId xmlns:a16="http://schemas.microsoft.com/office/drawing/2014/main" id="{6FF635DD-765F-425E-B303-0C4B86D86F37}"/>
              </a:ext>
            </a:extLst>
          </p:cNvPr>
          <p:cNvSpPr txBox="1">
            <a:spLocks/>
          </p:cNvSpPr>
          <p:nvPr/>
        </p:nvSpPr>
        <p:spPr>
          <a:xfrm>
            <a:off x="905388" y="3222674"/>
            <a:ext cx="5048999" cy="419094"/>
          </a:xfrm>
          <a:prstGeom prst="rect">
            <a:avLst/>
          </a:prstGeo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000"/>
              <a:buFont typeface="DM Serif Text"/>
              <a:buNone/>
              <a:defRPr sz="3000" b="1" i="0" u="none" strike="noStrike" cap="none">
                <a:solidFill>
                  <a:schemeClr val="lt1"/>
                </a:solidFill>
                <a:latin typeface="DM Serif Text"/>
                <a:ea typeface="DM Serif Text"/>
                <a:cs typeface="DM Serif Text"/>
                <a:sym typeface="DM Serif Text"/>
              </a:defRPr>
            </a:lvl1pPr>
            <a:lvl2pPr marR="0" lvl="1" algn="ctr" rtl="0">
              <a:lnSpc>
                <a:spcPct val="100000"/>
              </a:lnSpc>
              <a:spcBef>
                <a:spcPts val="0"/>
              </a:spcBef>
              <a:spcAft>
                <a:spcPts val="0"/>
              </a:spcAft>
              <a:buClr>
                <a:schemeClr val="dk1"/>
              </a:buClr>
              <a:buSzPts val="2500"/>
              <a:buFont typeface="Barlow"/>
              <a:buNone/>
              <a:defRPr sz="2500" b="1" i="0" u="none" strike="noStrike" cap="none">
                <a:solidFill>
                  <a:schemeClr val="dk1"/>
                </a:solidFill>
                <a:latin typeface="Barlow"/>
                <a:ea typeface="Barlow"/>
                <a:cs typeface="Barlow"/>
                <a:sym typeface="Barlow"/>
              </a:defRPr>
            </a:lvl2pPr>
            <a:lvl3pPr marR="0" lvl="2" algn="ctr" rtl="0">
              <a:lnSpc>
                <a:spcPct val="100000"/>
              </a:lnSpc>
              <a:spcBef>
                <a:spcPts val="0"/>
              </a:spcBef>
              <a:spcAft>
                <a:spcPts val="0"/>
              </a:spcAft>
              <a:buClr>
                <a:schemeClr val="dk1"/>
              </a:buClr>
              <a:buSzPts val="2500"/>
              <a:buFont typeface="Barlow"/>
              <a:buNone/>
              <a:defRPr sz="2500" b="1" i="0" u="none" strike="noStrike" cap="none">
                <a:solidFill>
                  <a:schemeClr val="dk1"/>
                </a:solidFill>
                <a:latin typeface="Barlow"/>
                <a:ea typeface="Barlow"/>
                <a:cs typeface="Barlow"/>
                <a:sym typeface="Barlow"/>
              </a:defRPr>
            </a:lvl3pPr>
            <a:lvl4pPr marR="0" lvl="3" algn="ctr" rtl="0">
              <a:lnSpc>
                <a:spcPct val="100000"/>
              </a:lnSpc>
              <a:spcBef>
                <a:spcPts val="0"/>
              </a:spcBef>
              <a:spcAft>
                <a:spcPts val="0"/>
              </a:spcAft>
              <a:buClr>
                <a:schemeClr val="dk1"/>
              </a:buClr>
              <a:buSzPts val="2500"/>
              <a:buFont typeface="Barlow"/>
              <a:buNone/>
              <a:defRPr sz="2500" b="1" i="0" u="none" strike="noStrike" cap="none">
                <a:solidFill>
                  <a:schemeClr val="dk1"/>
                </a:solidFill>
                <a:latin typeface="Barlow"/>
                <a:ea typeface="Barlow"/>
                <a:cs typeface="Barlow"/>
                <a:sym typeface="Barlow"/>
              </a:defRPr>
            </a:lvl4pPr>
            <a:lvl5pPr marR="0" lvl="4" algn="ctr" rtl="0">
              <a:lnSpc>
                <a:spcPct val="100000"/>
              </a:lnSpc>
              <a:spcBef>
                <a:spcPts val="0"/>
              </a:spcBef>
              <a:spcAft>
                <a:spcPts val="0"/>
              </a:spcAft>
              <a:buClr>
                <a:schemeClr val="dk1"/>
              </a:buClr>
              <a:buSzPts val="2500"/>
              <a:buFont typeface="Barlow"/>
              <a:buNone/>
              <a:defRPr sz="2500" b="1" i="0" u="none" strike="noStrike" cap="none">
                <a:solidFill>
                  <a:schemeClr val="dk1"/>
                </a:solidFill>
                <a:latin typeface="Barlow"/>
                <a:ea typeface="Barlow"/>
                <a:cs typeface="Barlow"/>
                <a:sym typeface="Barlow"/>
              </a:defRPr>
            </a:lvl5pPr>
            <a:lvl6pPr marR="0" lvl="5" algn="ctr" rtl="0">
              <a:lnSpc>
                <a:spcPct val="100000"/>
              </a:lnSpc>
              <a:spcBef>
                <a:spcPts val="0"/>
              </a:spcBef>
              <a:spcAft>
                <a:spcPts val="0"/>
              </a:spcAft>
              <a:buClr>
                <a:schemeClr val="dk1"/>
              </a:buClr>
              <a:buSzPts val="2500"/>
              <a:buFont typeface="Barlow"/>
              <a:buNone/>
              <a:defRPr sz="2500" b="1" i="0" u="none" strike="noStrike" cap="none">
                <a:solidFill>
                  <a:schemeClr val="dk1"/>
                </a:solidFill>
                <a:latin typeface="Barlow"/>
                <a:ea typeface="Barlow"/>
                <a:cs typeface="Barlow"/>
                <a:sym typeface="Barlow"/>
              </a:defRPr>
            </a:lvl6pPr>
            <a:lvl7pPr marR="0" lvl="6" algn="ctr" rtl="0">
              <a:lnSpc>
                <a:spcPct val="100000"/>
              </a:lnSpc>
              <a:spcBef>
                <a:spcPts val="0"/>
              </a:spcBef>
              <a:spcAft>
                <a:spcPts val="0"/>
              </a:spcAft>
              <a:buClr>
                <a:schemeClr val="dk1"/>
              </a:buClr>
              <a:buSzPts val="2500"/>
              <a:buFont typeface="Barlow"/>
              <a:buNone/>
              <a:defRPr sz="2500" b="1" i="0" u="none" strike="noStrike" cap="none">
                <a:solidFill>
                  <a:schemeClr val="dk1"/>
                </a:solidFill>
                <a:latin typeface="Barlow"/>
                <a:ea typeface="Barlow"/>
                <a:cs typeface="Barlow"/>
                <a:sym typeface="Barlow"/>
              </a:defRPr>
            </a:lvl7pPr>
            <a:lvl8pPr marR="0" lvl="7" algn="ctr" rtl="0">
              <a:lnSpc>
                <a:spcPct val="100000"/>
              </a:lnSpc>
              <a:spcBef>
                <a:spcPts val="0"/>
              </a:spcBef>
              <a:spcAft>
                <a:spcPts val="0"/>
              </a:spcAft>
              <a:buClr>
                <a:schemeClr val="dk1"/>
              </a:buClr>
              <a:buSzPts val="2500"/>
              <a:buFont typeface="Barlow"/>
              <a:buNone/>
              <a:defRPr sz="2500" b="1" i="0" u="none" strike="noStrike" cap="none">
                <a:solidFill>
                  <a:schemeClr val="dk1"/>
                </a:solidFill>
                <a:latin typeface="Barlow"/>
                <a:ea typeface="Barlow"/>
                <a:cs typeface="Barlow"/>
                <a:sym typeface="Barlow"/>
              </a:defRPr>
            </a:lvl8pPr>
            <a:lvl9pPr marR="0" lvl="8" algn="ctr" rtl="0">
              <a:lnSpc>
                <a:spcPct val="100000"/>
              </a:lnSpc>
              <a:spcBef>
                <a:spcPts val="0"/>
              </a:spcBef>
              <a:spcAft>
                <a:spcPts val="0"/>
              </a:spcAft>
              <a:buClr>
                <a:schemeClr val="dk1"/>
              </a:buClr>
              <a:buSzPts val="2500"/>
              <a:buFont typeface="Barlow"/>
              <a:buNone/>
              <a:defRPr sz="2500" b="1" i="0" u="none" strike="noStrike" cap="none">
                <a:solidFill>
                  <a:schemeClr val="dk1"/>
                </a:solidFill>
                <a:latin typeface="Barlow"/>
                <a:ea typeface="Barlow"/>
                <a:cs typeface="Barlow"/>
                <a:sym typeface="Barlow"/>
              </a:defRPr>
            </a:lvl9pPr>
          </a:lstStyle>
          <a:p>
            <a:r>
              <a:rPr lang="es-MX" sz="2000" dirty="0">
                <a:latin typeface="Calibri" panose="020F0502020204030204" pitchFamily="34" charset="0"/>
                <a:cs typeface="Times New Roman" panose="02020603050405020304" pitchFamily="18" charset="0"/>
              </a:rPr>
              <a:t>SUPERVISORES ESCOLARES</a:t>
            </a:r>
            <a:endParaRPr lang="es-MX" sz="2000" dirty="0"/>
          </a:p>
        </p:txBody>
      </p:sp>
      <p:sp>
        <p:nvSpPr>
          <p:cNvPr id="15" name="CuadroTexto 14">
            <a:extLst>
              <a:ext uri="{FF2B5EF4-FFF2-40B4-BE49-F238E27FC236}">
                <a16:creationId xmlns:a16="http://schemas.microsoft.com/office/drawing/2014/main" id="{F940CF55-1EFB-43D9-86BA-3C602E8E1BD9}"/>
              </a:ext>
            </a:extLst>
          </p:cNvPr>
          <p:cNvSpPr txBox="1"/>
          <p:nvPr/>
        </p:nvSpPr>
        <p:spPr>
          <a:xfrm>
            <a:off x="890353" y="4121372"/>
            <a:ext cx="5048997" cy="523220"/>
          </a:xfrm>
          <a:prstGeom prst="rect">
            <a:avLst/>
          </a:prstGeom>
          <a:solidFill>
            <a:srgbClr val="C00000"/>
          </a:solidFill>
        </p:spPr>
        <p:style>
          <a:lnRef idx="3">
            <a:schemeClr val="lt1"/>
          </a:lnRef>
          <a:fillRef idx="1">
            <a:schemeClr val="accent3"/>
          </a:fillRef>
          <a:effectRef idx="1">
            <a:schemeClr val="accent3"/>
          </a:effectRef>
          <a:fontRef idx="minor">
            <a:schemeClr val="lt1"/>
          </a:fontRef>
        </p:style>
        <p:txBody>
          <a:bodyPr wrap="square">
            <a:spAutoFit/>
          </a:bodyPr>
          <a:lstStyle/>
          <a:p>
            <a:r>
              <a:rPr lang="es-MX"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ESTÁN OBLIGADOS A RENDIR DECLARACIÓN PATRIMONIAL Y DE INTERESES CON BASE EN LOS PRECEPTOS JURÍDICOS SEÑALADOS</a:t>
            </a:r>
            <a:endParaRPr lang="es-MX" dirty="0">
              <a:solidFill>
                <a:schemeClr val="bg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fade">
                                      <p:cBhvr>
                                        <p:cTn id="7" dur="1000"/>
                                        <p:tgtEl>
                                          <p:spTgt spid="368"/>
                                        </p:tgtEl>
                                      </p:cBhvr>
                                    </p:animEffect>
                                    <p:anim calcmode="lin" valueType="num">
                                      <p:cBhvr>
                                        <p:cTn id="8" dur="1000" fill="hold"/>
                                        <p:tgtEl>
                                          <p:spTgt spid="368"/>
                                        </p:tgtEl>
                                        <p:attrNameLst>
                                          <p:attrName>ppt_x</p:attrName>
                                        </p:attrNameLst>
                                      </p:cBhvr>
                                      <p:tavLst>
                                        <p:tav tm="0">
                                          <p:val>
                                            <p:strVal val="#ppt_x"/>
                                          </p:val>
                                        </p:tav>
                                        <p:tav tm="100000">
                                          <p:val>
                                            <p:strVal val="#ppt_x"/>
                                          </p:val>
                                        </p:tav>
                                      </p:tavLst>
                                    </p:anim>
                                    <p:anim calcmode="lin" valueType="num">
                                      <p:cBhvr>
                                        <p:cTn id="9" dur="1000" fill="hold"/>
                                        <p:tgtEl>
                                          <p:spTgt spid="36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0"/>
                                        </p:tgtEl>
                                        <p:attrNameLst>
                                          <p:attrName>style.visibility</p:attrName>
                                        </p:attrNameLst>
                                      </p:cBhvr>
                                      <p:to>
                                        <p:strVal val="visible"/>
                                      </p:to>
                                    </p:set>
                                    <p:animEffect transition="in" filter="fade">
                                      <p:cBhvr>
                                        <p:cTn id="14" dur="1000"/>
                                        <p:tgtEl>
                                          <p:spTgt spid="370"/>
                                        </p:tgtEl>
                                      </p:cBhvr>
                                    </p:animEffect>
                                    <p:anim calcmode="lin" valueType="num">
                                      <p:cBhvr>
                                        <p:cTn id="15" dur="1000" fill="hold"/>
                                        <p:tgtEl>
                                          <p:spTgt spid="370"/>
                                        </p:tgtEl>
                                        <p:attrNameLst>
                                          <p:attrName>ppt_x</p:attrName>
                                        </p:attrNameLst>
                                      </p:cBhvr>
                                      <p:tavLst>
                                        <p:tav tm="0">
                                          <p:val>
                                            <p:strVal val="#ppt_x"/>
                                          </p:val>
                                        </p:tav>
                                        <p:tav tm="100000">
                                          <p:val>
                                            <p:strVal val="#ppt_x"/>
                                          </p:val>
                                        </p:tav>
                                      </p:tavLst>
                                    </p:anim>
                                    <p:anim calcmode="lin" valueType="num">
                                      <p:cBhvr>
                                        <p:cTn id="16" dur="1000" fill="hold"/>
                                        <p:tgtEl>
                                          <p:spTgt spid="37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2"/>
                                        </p:tgtEl>
                                        <p:attrNameLst>
                                          <p:attrName>style.visibility</p:attrName>
                                        </p:attrNameLst>
                                      </p:cBhvr>
                                      <p:to>
                                        <p:strVal val="visible"/>
                                      </p:to>
                                    </p:set>
                                    <p:animEffect transition="in" filter="fade">
                                      <p:cBhvr>
                                        <p:cTn id="21" dur="1000"/>
                                        <p:tgtEl>
                                          <p:spTgt spid="372"/>
                                        </p:tgtEl>
                                      </p:cBhvr>
                                    </p:animEffect>
                                    <p:anim calcmode="lin" valueType="num">
                                      <p:cBhvr>
                                        <p:cTn id="22" dur="1000" fill="hold"/>
                                        <p:tgtEl>
                                          <p:spTgt spid="372"/>
                                        </p:tgtEl>
                                        <p:attrNameLst>
                                          <p:attrName>ppt_x</p:attrName>
                                        </p:attrNameLst>
                                      </p:cBhvr>
                                      <p:tavLst>
                                        <p:tav tm="0">
                                          <p:val>
                                            <p:strVal val="#ppt_x"/>
                                          </p:val>
                                        </p:tav>
                                        <p:tav tm="100000">
                                          <p:val>
                                            <p:strVal val="#ppt_x"/>
                                          </p:val>
                                        </p:tav>
                                      </p:tavLst>
                                    </p:anim>
                                    <p:anim calcmode="lin" valueType="num">
                                      <p:cBhvr>
                                        <p:cTn id="23" dur="1000" fill="hold"/>
                                        <p:tgtEl>
                                          <p:spTgt spid="37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strVal val="#ppt_w*0.70"/>
                                          </p:val>
                                        </p:tav>
                                        <p:tav tm="100000">
                                          <p:val>
                                            <p:strVal val="#ppt_w"/>
                                          </p:val>
                                        </p:tav>
                                      </p:tavLst>
                                    </p:anim>
                                    <p:anim calcmode="lin" valueType="num">
                                      <p:cBhvr>
                                        <p:cTn id="43" dur="1000" fill="hold"/>
                                        <p:tgtEl>
                                          <p:spTgt spid="15"/>
                                        </p:tgtEl>
                                        <p:attrNameLst>
                                          <p:attrName>ppt_h</p:attrName>
                                        </p:attrNameLst>
                                      </p:cBhvr>
                                      <p:tavLst>
                                        <p:tav tm="0">
                                          <p:val>
                                            <p:strVal val="#ppt_h"/>
                                          </p:val>
                                        </p:tav>
                                        <p:tav tm="100000">
                                          <p:val>
                                            <p:strVal val="#ppt_h"/>
                                          </p:val>
                                        </p:tav>
                                      </p:tavLst>
                                    </p:anim>
                                    <p:animEffect transition="in" filter="fade">
                                      <p:cBhvr>
                                        <p:cTn id="4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animBg="1"/>
      <p:bldP spid="370" grpId="0" animBg="1"/>
      <p:bldP spid="372" grpId="0" animBg="1"/>
      <p:bldP spid="21" grpId="0" animBg="1"/>
      <p:bldP spid="22"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1"/>
          <p:cNvSpPr txBox="1">
            <a:spLocks noGrp="1"/>
          </p:cNvSpPr>
          <p:nvPr>
            <p:ph type="title"/>
          </p:nvPr>
        </p:nvSpPr>
        <p:spPr>
          <a:xfrm>
            <a:off x="713949" y="371800"/>
            <a:ext cx="6137787" cy="883592"/>
          </a:xfrm>
          <a:prstGeom prst="rect">
            <a:avLst/>
          </a:prstGeom>
        </p:spPr>
        <p:txBody>
          <a:bodyPr spcFirstLastPara="1" wrap="square" lIns="91425" tIns="91425" rIns="91425" bIns="91425" anchor="t" anchorCtr="0">
            <a:noAutofit/>
          </a:bodyPr>
          <a:lstStyle/>
          <a:p>
            <a:pPr>
              <a:lnSpc>
                <a:spcPct val="107000"/>
              </a:lnSpc>
              <a:spcAft>
                <a:spcPts val="800"/>
              </a:spcAft>
            </a:pPr>
            <a:r>
              <a:rPr lang="es-ES_tradnl" sz="2800" b="1" dirty="0">
                <a:effectLst/>
                <a:latin typeface="DM Serif Text" panose="020B0604020202020204" charset="0"/>
                <a:ea typeface="Calibri" panose="020F0502020204030204" pitchFamily="34" charset="0"/>
                <a:cs typeface="Calibri" panose="020F0502020204030204" pitchFamily="34" charset="0"/>
              </a:rPr>
              <a:t>¿Qué tipos de declaración</a:t>
            </a:r>
            <a:br>
              <a:rPr lang="es-ES_tradnl" sz="2800" b="1" dirty="0">
                <a:effectLst/>
                <a:latin typeface="DM Serif Text" panose="020B0604020202020204" charset="0"/>
                <a:ea typeface="Calibri" panose="020F0502020204030204" pitchFamily="34" charset="0"/>
                <a:cs typeface="Calibri" panose="020F0502020204030204" pitchFamily="34" charset="0"/>
              </a:rPr>
            </a:br>
            <a:r>
              <a:rPr lang="es-ES_tradnl" sz="2800" b="1" dirty="0">
                <a:effectLst/>
                <a:latin typeface="DM Serif Text" panose="020B0604020202020204" charset="0"/>
                <a:ea typeface="Calibri" panose="020F0502020204030204" pitchFamily="34" charset="0"/>
                <a:cs typeface="Calibri" panose="020F0502020204030204" pitchFamily="34" charset="0"/>
              </a:rPr>
              <a:t>patrimonial existen?</a:t>
            </a:r>
            <a:endParaRPr lang="es-MX" sz="2800" dirty="0">
              <a:effectLst/>
              <a:latin typeface="DM Serif Text" panose="020B0604020202020204" charset="0"/>
              <a:ea typeface="Calibri" panose="020F0502020204030204" pitchFamily="34" charset="0"/>
              <a:cs typeface="Times New Roman" panose="02020603050405020304" pitchFamily="18" charset="0"/>
            </a:endParaRPr>
          </a:p>
        </p:txBody>
      </p:sp>
      <p:sp>
        <p:nvSpPr>
          <p:cNvPr id="287" name="Google Shape;287;p41"/>
          <p:cNvSpPr txBox="1">
            <a:spLocks noGrp="1"/>
          </p:cNvSpPr>
          <p:nvPr>
            <p:ph type="subTitle" idx="1"/>
          </p:nvPr>
        </p:nvSpPr>
        <p:spPr>
          <a:xfrm>
            <a:off x="1082040" y="3399480"/>
            <a:ext cx="6747510" cy="718817"/>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spcFirstLastPara="1" wrap="square" lIns="91425" tIns="91425" rIns="91425" bIns="91425" anchor="t" anchorCtr="0">
            <a:noAutofit/>
          </a:bodyPr>
          <a:lstStyle/>
          <a:p>
            <a:pPr marL="114300" indent="0" algn="just">
              <a:lnSpc>
                <a:spcPct val="107000"/>
              </a:lnSpc>
              <a:spcAft>
                <a:spcPts val="800"/>
              </a:spcAft>
              <a:buNone/>
            </a:pPr>
            <a:r>
              <a:rPr lang="es-ES_tradnl" sz="1800" dirty="0">
                <a:solidFill>
                  <a:schemeClr val="bg1"/>
                </a:solidFill>
                <a:latin typeface="DM Serif Text" panose="020B0604020202020204" charset="0"/>
                <a:ea typeface="Calibri" panose="020F0502020204030204" pitchFamily="34" charset="0"/>
                <a:cs typeface="Calibri" panose="020F0502020204030204" pitchFamily="34" charset="0"/>
              </a:rPr>
              <a:t>C</a:t>
            </a:r>
            <a:r>
              <a:rPr lang="es-ES_tradnl" sz="1800" dirty="0">
                <a:solidFill>
                  <a:schemeClr val="bg1"/>
                </a:solidFill>
                <a:effectLst/>
                <a:latin typeface="DM Serif Text" panose="020B0604020202020204" charset="0"/>
                <a:ea typeface="Calibri" panose="020F0502020204030204" pitchFamily="34" charset="0"/>
                <a:cs typeface="Calibri" panose="020F0502020204030204" pitchFamily="34" charset="0"/>
              </a:rPr>
              <a:t>omo lo prevé la Ley General de Responsabilidades Administrativas en su artículo 33.</a:t>
            </a:r>
            <a:endParaRPr lang="es-MX" sz="1800" dirty="0">
              <a:solidFill>
                <a:schemeClr val="bg1"/>
              </a:solidFill>
              <a:effectLst/>
              <a:latin typeface="DM Serif Text" panose="020B0604020202020204" charset="0"/>
              <a:ea typeface="Calibri" panose="020F0502020204030204" pitchFamily="34" charset="0"/>
              <a:cs typeface="Calibri" panose="020F0502020204030204" pitchFamily="34" charset="0"/>
            </a:endParaRPr>
          </a:p>
        </p:txBody>
      </p:sp>
      <p:pic>
        <p:nvPicPr>
          <p:cNvPr id="2" name="Imagen 1">
            <a:extLst>
              <a:ext uri="{FF2B5EF4-FFF2-40B4-BE49-F238E27FC236}">
                <a16:creationId xmlns:a16="http://schemas.microsoft.com/office/drawing/2014/main" id="{8841E2F5-D434-4A93-A1A3-C6D8248EA389}"/>
              </a:ext>
            </a:extLst>
          </p:cNvPr>
          <p:cNvPicPr>
            <a:picLocks noChangeAspect="1"/>
          </p:cNvPicPr>
          <p:nvPr/>
        </p:nvPicPr>
        <p:blipFill>
          <a:blip r:embed="rId3"/>
          <a:stretch>
            <a:fillRect/>
          </a:stretch>
        </p:blipFill>
        <p:spPr>
          <a:xfrm>
            <a:off x="7678838" y="536575"/>
            <a:ext cx="751213" cy="1015900"/>
          </a:xfrm>
          <a:prstGeom prst="rect">
            <a:avLst/>
          </a:prstGeom>
        </p:spPr>
      </p:pic>
      <p:graphicFrame>
        <p:nvGraphicFramePr>
          <p:cNvPr id="5" name="Diagrama 4">
            <a:extLst>
              <a:ext uri="{FF2B5EF4-FFF2-40B4-BE49-F238E27FC236}">
                <a16:creationId xmlns:a16="http://schemas.microsoft.com/office/drawing/2014/main" id="{ACEE43B4-1AB7-4EEC-9090-EDEF17DFDEC7}"/>
              </a:ext>
            </a:extLst>
          </p:cNvPr>
          <p:cNvGraphicFramePr/>
          <p:nvPr>
            <p:extLst>
              <p:ext uri="{D42A27DB-BD31-4B8C-83A1-F6EECF244321}">
                <p14:modId xmlns:p14="http://schemas.microsoft.com/office/powerpoint/2010/main" val="4081239445"/>
              </p:ext>
            </p:extLst>
          </p:nvPr>
        </p:nvGraphicFramePr>
        <p:xfrm>
          <a:off x="1135380" y="1405890"/>
          <a:ext cx="6694170" cy="19078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32690189"/>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7">
                                            <p:bg/>
                                          </p:spTgt>
                                        </p:tgtEl>
                                        <p:attrNameLst>
                                          <p:attrName>style.visibility</p:attrName>
                                        </p:attrNameLst>
                                      </p:cBhvr>
                                      <p:to>
                                        <p:strVal val="visible"/>
                                      </p:to>
                                    </p:set>
                                    <p:animEffect transition="in" filter="fade">
                                      <p:cBhvr>
                                        <p:cTn id="14" dur="1000"/>
                                        <p:tgtEl>
                                          <p:spTgt spid="287">
                                            <p:bg/>
                                          </p:spTgt>
                                        </p:tgtEl>
                                      </p:cBhvr>
                                    </p:animEffect>
                                    <p:anim calcmode="lin" valueType="num">
                                      <p:cBhvr>
                                        <p:cTn id="15" dur="1000" fill="hold"/>
                                        <p:tgtEl>
                                          <p:spTgt spid="287">
                                            <p:bg/>
                                          </p:spTgt>
                                        </p:tgtEl>
                                        <p:attrNameLst>
                                          <p:attrName>ppt_x</p:attrName>
                                        </p:attrNameLst>
                                      </p:cBhvr>
                                      <p:tavLst>
                                        <p:tav tm="0">
                                          <p:val>
                                            <p:strVal val="#ppt_x"/>
                                          </p:val>
                                        </p:tav>
                                        <p:tav tm="100000">
                                          <p:val>
                                            <p:strVal val="#ppt_x"/>
                                          </p:val>
                                        </p:tav>
                                      </p:tavLst>
                                    </p:anim>
                                    <p:anim calcmode="lin" valueType="num">
                                      <p:cBhvr>
                                        <p:cTn id="16" dur="1000" fill="hold"/>
                                        <p:tgtEl>
                                          <p:spTgt spid="287">
                                            <p:bg/>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87">
                                            <p:txEl>
                                              <p:pRg st="0" end="0"/>
                                            </p:txEl>
                                          </p:spTgt>
                                        </p:tgtEl>
                                        <p:attrNameLst>
                                          <p:attrName>style.visibility</p:attrName>
                                        </p:attrNameLst>
                                      </p:cBhvr>
                                      <p:to>
                                        <p:strVal val="visible"/>
                                      </p:to>
                                    </p:set>
                                    <p:animEffect transition="in" filter="fade">
                                      <p:cBhvr>
                                        <p:cTn id="19" dur="1000"/>
                                        <p:tgtEl>
                                          <p:spTgt spid="287">
                                            <p:txEl>
                                              <p:pRg st="0" end="0"/>
                                            </p:txEl>
                                          </p:spTgt>
                                        </p:tgtEl>
                                      </p:cBhvr>
                                    </p:animEffect>
                                    <p:anim calcmode="lin" valueType="num">
                                      <p:cBhvr>
                                        <p:cTn id="20" dur="1000" fill="hold"/>
                                        <p:tgtEl>
                                          <p:spTgt spid="28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8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build="p" animBg="1"/>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1"/>
          <p:cNvSpPr txBox="1">
            <a:spLocks noGrp="1"/>
          </p:cNvSpPr>
          <p:nvPr>
            <p:ph type="title"/>
          </p:nvPr>
        </p:nvSpPr>
        <p:spPr>
          <a:xfrm>
            <a:off x="713949" y="371800"/>
            <a:ext cx="6137787" cy="572700"/>
          </a:xfrm>
          <a:prstGeom prst="rect">
            <a:avLst/>
          </a:prstGeom>
        </p:spPr>
        <p:txBody>
          <a:bodyPr spcFirstLastPara="1" wrap="square" lIns="91425" tIns="91425" rIns="91425" bIns="91425" anchor="t" anchorCtr="0">
            <a:noAutofit/>
          </a:bodyPr>
          <a:lstStyle/>
          <a:p>
            <a:pPr>
              <a:lnSpc>
                <a:spcPct val="107000"/>
              </a:lnSpc>
              <a:spcAft>
                <a:spcPts val="800"/>
              </a:spcAft>
            </a:pPr>
            <a:r>
              <a:rPr lang="es-ES_tradnl" sz="2800" b="1" dirty="0">
                <a:effectLst/>
                <a:latin typeface="DM Serif Text" panose="020B0604020202020204" charset="0"/>
                <a:ea typeface="Calibri" panose="020F0502020204030204" pitchFamily="34" charset="0"/>
                <a:cs typeface="Calibri" panose="020F0502020204030204" pitchFamily="34" charset="0"/>
              </a:rPr>
              <a:t>¿En qué fecha debo rendir mi declaración patrimonial?</a:t>
            </a:r>
            <a:endParaRPr lang="es-MX" sz="2800" dirty="0">
              <a:effectLst/>
              <a:latin typeface="DM Serif Text" panose="020B0604020202020204"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28298703-3509-4CFC-AC90-D0C414BAF7ED}"/>
              </a:ext>
            </a:extLst>
          </p:cNvPr>
          <p:cNvPicPr>
            <a:picLocks noChangeAspect="1"/>
          </p:cNvPicPr>
          <p:nvPr/>
        </p:nvPicPr>
        <p:blipFill>
          <a:blip r:embed="rId3"/>
          <a:stretch>
            <a:fillRect/>
          </a:stretch>
        </p:blipFill>
        <p:spPr>
          <a:xfrm>
            <a:off x="7678838" y="536575"/>
            <a:ext cx="751213" cy="1015900"/>
          </a:xfrm>
          <a:prstGeom prst="rect">
            <a:avLst/>
          </a:prstGeom>
        </p:spPr>
      </p:pic>
      <p:graphicFrame>
        <p:nvGraphicFramePr>
          <p:cNvPr id="3" name="Diagrama 2">
            <a:extLst>
              <a:ext uri="{FF2B5EF4-FFF2-40B4-BE49-F238E27FC236}">
                <a16:creationId xmlns:a16="http://schemas.microsoft.com/office/drawing/2014/main" id="{5E29B279-D4ED-454B-BB98-4F39E1C4A839}"/>
              </a:ext>
            </a:extLst>
          </p:cNvPr>
          <p:cNvGraphicFramePr/>
          <p:nvPr>
            <p:extLst>
              <p:ext uri="{D42A27DB-BD31-4B8C-83A1-F6EECF244321}">
                <p14:modId xmlns:p14="http://schemas.microsoft.com/office/powerpoint/2010/main" val="107444798"/>
              </p:ext>
            </p:extLst>
          </p:nvPr>
        </p:nvGraphicFramePr>
        <p:xfrm>
          <a:off x="1169287" y="1544990"/>
          <a:ext cx="6337824" cy="1015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a 5">
            <a:extLst>
              <a:ext uri="{FF2B5EF4-FFF2-40B4-BE49-F238E27FC236}">
                <a16:creationId xmlns:a16="http://schemas.microsoft.com/office/drawing/2014/main" id="{7D6C5751-AFA4-4B7A-8333-6536C8603BFB}"/>
              </a:ext>
            </a:extLst>
          </p:cNvPr>
          <p:cNvGraphicFramePr/>
          <p:nvPr>
            <p:extLst>
              <p:ext uri="{D42A27DB-BD31-4B8C-83A1-F6EECF244321}">
                <p14:modId xmlns:p14="http://schemas.microsoft.com/office/powerpoint/2010/main" val="3282978664"/>
              </p:ext>
            </p:extLst>
          </p:nvPr>
        </p:nvGraphicFramePr>
        <p:xfrm>
          <a:off x="1169286" y="2729794"/>
          <a:ext cx="6337823" cy="10159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7" name="Diagrama 6">
            <a:extLst>
              <a:ext uri="{FF2B5EF4-FFF2-40B4-BE49-F238E27FC236}">
                <a16:creationId xmlns:a16="http://schemas.microsoft.com/office/drawing/2014/main" id="{D9EF157E-4E4A-483B-A2D3-0DD1A384BC8C}"/>
              </a:ext>
            </a:extLst>
          </p:cNvPr>
          <p:cNvGraphicFramePr/>
          <p:nvPr>
            <p:extLst>
              <p:ext uri="{D42A27DB-BD31-4B8C-83A1-F6EECF244321}">
                <p14:modId xmlns:p14="http://schemas.microsoft.com/office/powerpoint/2010/main" val="3179404052"/>
              </p:ext>
            </p:extLst>
          </p:nvPr>
        </p:nvGraphicFramePr>
        <p:xfrm>
          <a:off x="1169286" y="3912483"/>
          <a:ext cx="6337823" cy="10159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660701729"/>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6" grpId="0">
        <p:bldAsOne/>
      </p:bldGraphic>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4" name="Imagen 3">
            <a:extLst>
              <a:ext uri="{FF2B5EF4-FFF2-40B4-BE49-F238E27FC236}">
                <a16:creationId xmlns:a16="http://schemas.microsoft.com/office/drawing/2014/main" id="{D36DACE8-E37C-4AC6-8D49-0AE11C1B75AC}"/>
              </a:ext>
            </a:extLst>
          </p:cNvPr>
          <p:cNvPicPr>
            <a:picLocks noChangeAspect="1"/>
          </p:cNvPicPr>
          <p:nvPr/>
        </p:nvPicPr>
        <p:blipFill rotWithShape="1">
          <a:blip r:embed="rId3"/>
          <a:srcRect l="7163" t="36268" r="6843" b="47985"/>
          <a:stretch/>
        </p:blipFill>
        <p:spPr>
          <a:xfrm>
            <a:off x="310207" y="2067345"/>
            <a:ext cx="8720904" cy="1406265"/>
          </a:xfrm>
          <a:prstGeom prst="rect">
            <a:avLst/>
          </a:prstGeom>
        </p:spPr>
      </p:pic>
      <p:sp>
        <p:nvSpPr>
          <p:cNvPr id="286" name="Google Shape;286;p41"/>
          <p:cNvSpPr txBox="1">
            <a:spLocks noGrp="1"/>
          </p:cNvSpPr>
          <p:nvPr>
            <p:ph type="title"/>
          </p:nvPr>
        </p:nvSpPr>
        <p:spPr>
          <a:xfrm>
            <a:off x="713949" y="371800"/>
            <a:ext cx="6137787" cy="572700"/>
          </a:xfrm>
          <a:prstGeom prst="rect">
            <a:avLst/>
          </a:prstGeom>
        </p:spPr>
        <p:txBody>
          <a:bodyPr spcFirstLastPara="1" wrap="square" lIns="91425" tIns="91425" rIns="91425" bIns="91425" anchor="t" anchorCtr="0">
            <a:noAutofit/>
          </a:bodyPr>
          <a:lstStyle/>
          <a:p>
            <a:pPr>
              <a:lnSpc>
                <a:spcPct val="107000"/>
              </a:lnSpc>
              <a:spcAft>
                <a:spcPts val="800"/>
              </a:spcAft>
            </a:pPr>
            <a:r>
              <a:rPr lang="es-ES_tradnl" sz="2800" b="1" dirty="0">
                <a:effectLst/>
                <a:latin typeface="DM Serif Text" panose="020B0604020202020204" charset="0"/>
                <a:ea typeface="Calibri" panose="020F0502020204030204" pitchFamily="34" charset="0"/>
                <a:cs typeface="Calibri" panose="020F0502020204030204" pitchFamily="34" charset="0"/>
              </a:rPr>
              <a:t>¿Dónde debo rendir la </a:t>
            </a:r>
            <a:br>
              <a:rPr lang="es-ES_tradnl" sz="2800" b="1" dirty="0">
                <a:effectLst/>
                <a:latin typeface="DM Serif Text" panose="020B0604020202020204" charset="0"/>
                <a:ea typeface="Calibri" panose="020F0502020204030204" pitchFamily="34" charset="0"/>
                <a:cs typeface="Calibri" panose="020F0502020204030204" pitchFamily="34" charset="0"/>
              </a:rPr>
            </a:br>
            <a:r>
              <a:rPr lang="es-ES_tradnl" sz="2800" b="1" dirty="0">
                <a:effectLst/>
                <a:latin typeface="DM Serif Text" panose="020B0604020202020204" charset="0"/>
                <a:ea typeface="Calibri" panose="020F0502020204030204" pitchFamily="34" charset="0"/>
                <a:cs typeface="Calibri" panose="020F0502020204030204" pitchFamily="34" charset="0"/>
              </a:rPr>
              <a:t>Declaración Patrimonial?</a:t>
            </a:r>
            <a:endParaRPr lang="es-MX" sz="2800" dirty="0">
              <a:effectLst/>
              <a:latin typeface="DM Serif Text" panose="020B0604020202020204" charset="0"/>
              <a:ea typeface="Calibri" panose="020F0502020204030204" pitchFamily="34" charset="0"/>
              <a:cs typeface="Times New Roman" panose="02020603050405020304" pitchFamily="18" charset="0"/>
            </a:endParaRPr>
          </a:p>
        </p:txBody>
      </p:sp>
      <p:sp>
        <p:nvSpPr>
          <p:cNvPr id="287" name="Google Shape;287;p41"/>
          <p:cNvSpPr txBox="1">
            <a:spLocks noGrp="1"/>
          </p:cNvSpPr>
          <p:nvPr>
            <p:ph type="subTitle" idx="1"/>
          </p:nvPr>
        </p:nvSpPr>
        <p:spPr>
          <a:xfrm>
            <a:off x="3059085" y="3481667"/>
            <a:ext cx="3569952" cy="1067707"/>
          </a:xfrm>
          <a:prstGeom prst="rect">
            <a:avLst/>
          </a:prstGeom>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t" anchorCtr="0">
            <a:noAutofit/>
          </a:bodyPr>
          <a:lstStyle/>
          <a:p>
            <a:pPr marL="114300" indent="0" algn="just">
              <a:lnSpc>
                <a:spcPct val="107000"/>
              </a:lnSpc>
              <a:spcAft>
                <a:spcPts val="800"/>
              </a:spcAft>
              <a:buNone/>
            </a:pPr>
            <a:r>
              <a:rPr lang="es-ES_tradnl" sz="1800" dirty="0">
                <a:solidFill>
                  <a:schemeClr val="bg1"/>
                </a:solidFill>
                <a:effectLst/>
                <a:latin typeface="DM Serif Text" panose="020B0604020202020204" charset="0"/>
                <a:ea typeface="Calibri" panose="020F0502020204030204" pitchFamily="34" charset="0"/>
              </a:rPr>
              <a:t>Ingresando a la página web de la Contraloría General del Estado de Veracruz. </a:t>
            </a:r>
            <a:endParaRPr lang="es-MX" sz="1800" dirty="0">
              <a:solidFill>
                <a:schemeClr val="bg1"/>
              </a:solidFill>
              <a:effectLst/>
              <a:latin typeface="DM Serif Text" panose="020B0604020202020204"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924E967F-B3C6-4E32-914A-B5F4AC7ED7E4}"/>
              </a:ext>
            </a:extLst>
          </p:cNvPr>
          <p:cNvPicPr>
            <a:picLocks noChangeAspect="1"/>
          </p:cNvPicPr>
          <p:nvPr/>
        </p:nvPicPr>
        <p:blipFill>
          <a:blip r:embed="rId4"/>
          <a:stretch>
            <a:fillRect/>
          </a:stretch>
        </p:blipFill>
        <p:spPr>
          <a:xfrm>
            <a:off x="7860884" y="536575"/>
            <a:ext cx="569167" cy="769711"/>
          </a:xfrm>
          <a:prstGeom prst="rect">
            <a:avLst/>
          </a:prstGeom>
        </p:spPr>
      </p:pic>
      <p:sp>
        <p:nvSpPr>
          <p:cNvPr id="8" name="Google Shape;287;p41">
            <a:extLst>
              <a:ext uri="{FF2B5EF4-FFF2-40B4-BE49-F238E27FC236}">
                <a16:creationId xmlns:a16="http://schemas.microsoft.com/office/drawing/2014/main" id="{8C3F8B7D-E932-47EC-BD8C-1B668ECC21E1}"/>
              </a:ext>
            </a:extLst>
          </p:cNvPr>
          <p:cNvSpPr txBox="1">
            <a:spLocks/>
          </p:cNvSpPr>
          <p:nvPr/>
        </p:nvSpPr>
        <p:spPr>
          <a:xfrm>
            <a:off x="1483187" y="2527146"/>
            <a:ext cx="6177625" cy="4303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400"/>
              <a:buFont typeface="PT Sans"/>
              <a:buAutoNum type="arabicPeriod"/>
              <a:defRPr sz="1200" b="0" i="0" u="none" strike="noStrike" cap="none">
                <a:solidFill>
                  <a:schemeClr val="dk1"/>
                </a:solidFill>
                <a:latin typeface="PT Sans"/>
                <a:ea typeface="PT Sans"/>
                <a:cs typeface="PT Sans"/>
                <a:sym typeface="PT Sans"/>
              </a:defRPr>
            </a:lvl1pPr>
            <a:lvl2pPr marL="914400" marR="0" lvl="1" indent="-317500" algn="l" rtl="0">
              <a:lnSpc>
                <a:spcPct val="100000"/>
              </a:lnSpc>
              <a:spcBef>
                <a:spcPts val="0"/>
              </a:spcBef>
              <a:spcAft>
                <a:spcPts val="0"/>
              </a:spcAft>
              <a:buClr>
                <a:srgbClr val="434343"/>
              </a:buClr>
              <a:buSzPts val="1200"/>
              <a:buFont typeface="Roboto Condensed Light"/>
              <a:buAutoNum type="alphaLcPeriod"/>
              <a:defRPr sz="1300" b="0" i="0" u="none" strike="noStrike" cap="none">
                <a:solidFill>
                  <a:schemeClr val="lt2"/>
                </a:solidFill>
                <a:latin typeface="PT Sans"/>
                <a:ea typeface="PT Sans"/>
                <a:cs typeface="PT Sans"/>
                <a:sym typeface="PT Sans"/>
              </a:defRPr>
            </a:lvl2pPr>
            <a:lvl3pPr marL="1371600" marR="0" lvl="2" indent="-317500" algn="l" rtl="0">
              <a:lnSpc>
                <a:spcPct val="100000"/>
              </a:lnSpc>
              <a:spcBef>
                <a:spcPts val="0"/>
              </a:spcBef>
              <a:spcAft>
                <a:spcPts val="0"/>
              </a:spcAft>
              <a:buClr>
                <a:srgbClr val="434343"/>
              </a:buClr>
              <a:buSzPts val="1200"/>
              <a:buFont typeface="Roboto Condensed Light"/>
              <a:buAutoNum type="romanLcPeriod"/>
              <a:defRPr sz="1300" b="0" i="0" u="none" strike="noStrike" cap="none">
                <a:solidFill>
                  <a:schemeClr val="lt2"/>
                </a:solidFill>
                <a:latin typeface="PT Sans"/>
                <a:ea typeface="PT Sans"/>
                <a:cs typeface="PT Sans"/>
                <a:sym typeface="PT Sans"/>
              </a:defRPr>
            </a:lvl3pPr>
            <a:lvl4pPr marL="1828800" marR="0" lvl="3" indent="-317500" algn="l" rtl="0">
              <a:lnSpc>
                <a:spcPct val="100000"/>
              </a:lnSpc>
              <a:spcBef>
                <a:spcPts val="0"/>
              </a:spcBef>
              <a:spcAft>
                <a:spcPts val="0"/>
              </a:spcAft>
              <a:buClr>
                <a:srgbClr val="434343"/>
              </a:buClr>
              <a:buSzPts val="1200"/>
              <a:buFont typeface="Roboto Condensed Light"/>
              <a:buAutoNum type="arabicPeriod"/>
              <a:defRPr sz="1300" b="0" i="0" u="none" strike="noStrike" cap="none">
                <a:solidFill>
                  <a:schemeClr val="lt2"/>
                </a:solidFill>
                <a:latin typeface="PT Sans"/>
                <a:ea typeface="PT Sans"/>
                <a:cs typeface="PT Sans"/>
                <a:sym typeface="PT Sans"/>
              </a:defRPr>
            </a:lvl4pPr>
            <a:lvl5pPr marL="2286000" marR="0" lvl="4" indent="-317500" algn="l" rtl="0">
              <a:lnSpc>
                <a:spcPct val="100000"/>
              </a:lnSpc>
              <a:spcBef>
                <a:spcPts val="0"/>
              </a:spcBef>
              <a:spcAft>
                <a:spcPts val="0"/>
              </a:spcAft>
              <a:buClr>
                <a:srgbClr val="434343"/>
              </a:buClr>
              <a:buSzPts val="1200"/>
              <a:buFont typeface="Roboto Condensed Light"/>
              <a:buAutoNum type="alphaLcPeriod"/>
              <a:defRPr sz="1300" b="0" i="0" u="none" strike="noStrike" cap="none">
                <a:solidFill>
                  <a:schemeClr val="lt2"/>
                </a:solidFill>
                <a:latin typeface="PT Sans"/>
                <a:ea typeface="PT Sans"/>
                <a:cs typeface="PT Sans"/>
                <a:sym typeface="PT Sans"/>
              </a:defRPr>
            </a:lvl5pPr>
            <a:lvl6pPr marL="2743200" marR="0" lvl="5" indent="-317500" algn="l" rtl="0">
              <a:lnSpc>
                <a:spcPct val="100000"/>
              </a:lnSpc>
              <a:spcBef>
                <a:spcPts val="0"/>
              </a:spcBef>
              <a:spcAft>
                <a:spcPts val="0"/>
              </a:spcAft>
              <a:buClr>
                <a:srgbClr val="434343"/>
              </a:buClr>
              <a:buSzPts val="1200"/>
              <a:buFont typeface="Roboto Condensed Light"/>
              <a:buAutoNum type="romanLcPeriod"/>
              <a:defRPr sz="1300" b="0" i="0" u="none" strike="noStrike" cap="none">
                <a:solidFill>
                  <a:schemeClr val="lt2"/>
                </a:solidFill>
                <a:latin typeface="PT Sans"/>
                <a:ea typeface="PT Sans"/>
                <a:cs typeface="PT Sans"/>
                <a:sym typeface="PT Sans"/>
              </a:defRPr>
            </a:lvl6pPr>
            <a:lvl7pPr marL="3200400" marR="0" lvl="6" indent="-317500" algn="l" rtl="0">
              <a:lnSpc>
                <a:spcPct val="100000"/>
              </a:lnSpc>
              <a:spcBef>
                <a:spcPts val="0"/>
              </a:spcBef>
              <a:spcAft>
                <a:spcPts val="0"/>
              </a:spcAft>
              <a:buClr>
                <a:srgbClr val="434343"/>
              </a:buClr>
              <a:buSzPts val="1200"/>
              <a:buFont typeface="Roboto Condensed Light"/>
              <a:buAutoNum type="arabicPeriod"/>
              <a:defRPr sz="1300" b="0" i="0" u="none" strike="noStrike" cap="none">
                <a:solidFill>
                  <a:schemeClr val="lt2"/>
                </a:solidFill>
                <a:latin typeface="PT Sans"/>
                <a:ea typeface="PT Sans"/>
                <a:cs typeface="PT Sans"/>
                <a:sym typeface="PT Sans"/>
              </a:defRPr>
            </a:lvl7pPr>
            <a:lvl8pPr marL="3657600" marR="0" lvl="7" indent="-317500" algn="l" rtl="0">
              <a:lnSpc>
                <a:spcPct val="100000"/>
              </a:lnSpc>
              <a:spcBef>
                <a:spcPts val="0"/>
              </a:spcBef>
              <a:spcAft>
                <a:spcPts val="0"/>
              </a:spcAft>
              <a:buClr>
                <a:srgbClr val="434343"/>
              </a:buClr>
              <a:buSzPts val="1200"/>
              <a:buFont typeface="Roboto Condensed Light"/>
              <a:buAutoNum type="alphaLcPeriod"/>
              <a:defRPr sz="1300" b="0" i="0" u="none" strike="noStrike" cap="none">
                <a:solidFill>
                  <a:schemeClr val="lt2"/>
                </a:solidFill>
                <a:latin typeface="PT Sans"/>
                <a:ea typeface="PT Sans"/>
                <a:cs typeface="PT Sans"/>
                <a:sym typeface="PT Sans"/>
              </a:defRPr>
            </a:lvl8pPr>
            <a:lvl9pPr marL="4114800" marR="0" lvl="8" indent="-317500" algn="l" rtl="0">
              <a:lnSpc>
                <a:spcPct val="100000"/>
              </a:lnSpc>
              <a:spcBef>
                <a:spcPts val="0"/>
              </a:spcBef>
              <a:spcAft>
                <a:spcPts val="0"/>
              </a:spcAft>
              <a:buClr>
                <a:srgbClr val="434343"/>
              </a:buClr>
              <a:buSzPts val="1200"/>
              <a:buFont typeface="Roboto Condensed Light"/>
              <a:buAutoNum type="romanLcPeriod"/>
              <a:defRPr sz="1300" b="0" i="0" u="none" strike="noStrike" cap="none">
                <a:solidFill>
                  <a:schemeClr val="lt2"/>
                </a:solidFill>
                <a:latin typeface="PT Sans"/>
                <a:ea typeface="PT Sans"/>
                <a:cs typeface="PT Sans"/>
                <a:sym typeface="PT Sans"/>
              </a:defRPr>
            </a:lvl9pPr>
          </a:lstStyle>
          <a:p>
            <a:pPr marL="114300" indent="0" algn="just">
              <a:lnSpc>
                <a:spcPct val="107000"/>
              </a:lnSpc>
              <a:spcAft>
                <a:spcPts val="800"/>
              </a:spcAft>
              <a:buFont typeface="PT Sans"/>
              <a:buNone/>
            </a:pPr>
            <a:r>
              <a:rPr lang="es-ES_tradnl" sz="2400" b="1" dirty="0">
                <a:solidFill>
                  <a:srgbClr val="C00000"/>
                </a:solidFill>
                <a:uFill>
                  <a:solidFill>
                    <a:srgbClr val="0563C1"/>
                  </a:solidFill>
                </a:uFill>
                <a:latin typeface="Calibri" panose="020F0502020204030204" pitchFamily="34" charset="0"/>
                <a:ea typeface="Tahoma" panose="020B0604030504040204" pitchFamily="34" charset="0"/>
                <a:cs typeface="Tahoma" panose="020B0604030504040204" pitchFamily="34" charset="0"/>
              </a:rPr>
              <a:t>http://www.veracruz.gob.mx/contraloria/</a:t>
            </a:r>
            <a:endParaRPr lang="es-MX" sz="24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Font typeface="PT Sans"/>
              <a:buNone/>
            </a:pPr>
            <a:r>
              <a:rPr lang="es-ES_tradnl" sz="2400" dirty="0">
                <a:solidFill>
                  <a:srgbClr val="C00000"/>
                </a:solidFill>
                <a:latin typeface="Calibri" panose="020F0502020204030204" pitchFamily="34" charset="0"/>
                <a:ea typeface="Calibri" panose="020F0502020204030204" pitchFamily="34" charset="0"/>
              </a:rPr>
              <a:t> </a:t>
            </a:r>
            <a:endParaRPr lang="es-MX" sz="24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1284272"/>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87">
                                            <p:bg/>
                                          </p:spTgt>
                                        </p:tgtEl>
                                        <p:attrNameLst>
                                          <p:attrName>style.visibility</p:attrName>
                                        </p:attrNameLst>
                                      </p:cBhvr>
                                      <p:to>
                                        <p:strVal val="visible"/>
                                      </p:to>
                                    </p:set>
                                    <p:animEffect transition="in" filter="fade">
                                      <p:cBhvr>
                                        <p:cTn id="7" dur="500"/>
                                        <p:tgtEl>
                                          <p:spTgt spid="28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87">
                                            <p:txEl>
                                              <p:pRg st="0" end="0"/>
                                            </p:txEl>
                                          </p:spTgt>
                                        </p:tgtEl>
                                        <p:attrNameLst>
                                          <p:attrName>style.visibility</p:attrName>
                                        </p:attrNameLst>
                                      </p:cBhvr>
                                      <p:to>
                                        <p:strVal val="visible"/>
                                      </p:to>
                                    </p:set>
                                    <p:animEffect transition="in" filter="fade">
                                      <p:cBhvr>
                                        <p:cTn id="12" dur="500"/>
                                        <p:tgtEl>
                                          <p:spTgt spid="287">
                                            <p:txEl>
                                              <p:pRg st="0" end="0"/>
                                            </p:txEl>
                                          </p:spTgt>
                                        </p:tgtEl>
                                      </p:cBhvr>
                                    </p:animEffect>
                                  </p:childTnLst>
                                </p:cTn>
                              </p:par>
                            </p:childTnLst>
                          </p:cTn>
                        </p:par>
                        <p:par>
                          <p:cTn id="13" fill="hold">
                            <p:stCondLst>
                              <p:cond delay="500"/>
                            </p:stCondLst>
                            <p:childTnLst>
                              <p:par>
                                <p:cTn id="14" presetID="26" presetClass="emph" presetSubtype="0" fill="hold" grpId="0" nodeType="afterEffect">
                                  <p:stCondLst>
                                    <p:cond delay="0"/>
                                  </p:stCondLst>
                                  <p:childTnLst>
                                    <p:animEffect transition="out" filter="fade">
                                      <p:cBhvr>
                                        <p:cTn id="15" dur="500" tmFilter="0, 0; .2, .5; .8, .5; 1, 0"/>
                                        <p:tgtEl>
                                          <p:spTgt spid="287">
                                            <p:bg/>
                                          </p:spTgt>
                                        </p:tgtEl>
                                      </p:cBhvr>
                                    </p:animEffect>
                                    <p:animScale>
                                      <p:cBhvr>
                                        <p:cTn id="16" dur="250" autoRev="1" fill="hold"/>
                                        <p:tgtEl>
                                          <p:spTgt spid="287">
                                            <p:bg/>
                                          </p:spTgt>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287">
                                            <p:txEl>
                                              <p:pRg st="0" end="0"/>
                                            </p:txEl>
                                          </p:spTgt>
                                        </p:tgtEl>
                                      </p:cBhvr>
                                    </p:animEffect>
                                    <p:animScale>
                                      <p:cBhvr>
                                        <p:cTn id="19" dur="250" autoRev="1" fill="hold"/>
                                        <p:tgtEl>
                                          <p:spTgt spid="287">
                                            <p:txEl>
                                              <p:pRg st="0" end="0"/>
                                            </p:txEl>
                                          </p:spTgt>
                                        </p:tgtEl>
                                      </p:cBhvr>
                                      <p:by x="105000" y="105000"/>
                                    </p:animScale>
                                  </p:childTnLst>
                                </p:cTn>
                              </p:par>
                            </p:childTnLst>
                          </p:cTn>
                        </p:par>
                        <p:par>
                          <p:cTn id="20" fill="hold">
                            <p:stCondLst>
                              <p:cond delay="1000"/>
                            </p:stCondLst>
                            <p:childTnLst>
                              <p:par>
                                <p:cTn id="21" presetID="1" presetClass="entr" presetSubtype="0" fill="hold" grpId="0" nodeType="afterEffect">
                                  <p:stCondLst>
                                    <p:cond delay="0"/>
                                  </p:stCondLst>
                                  <p:iterate type="lt">
                                    <p:tmAbs val="100"/>
                                  </p:iterate>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uiExpand="1" build="p" animBg="1"/>
      <p:bldP spid="287" grpId="1" uiExpand="1" build="p"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A2B509D2-5E1B-4B21-A433-F5CE9AA5E082}"/>
              </a:ext>
            </a:extLst>
          </p:cNvPr>
          <p:cNvSpPr/>
          <p:nvPr/>
        </p:nvSpPr>
        <p:spPr>
          <a:xfrm>
            <a:off x="989405" y="1053859"/>
            <a:ext cx="4346532" cy="3200400"/>
          </a:xfrm>
          <a:prstGeom prst="roundRect">
            <a:avLst/>
          </a:prstGeom>
          <a:solidFill>
            <a:schemeClr val="accent3">
              <a:alpha val="84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s-MX"/>
          </a:p>
        </p:txBody>
      </p:sp>
      <p:sp>
        <p:nvSpPr>
          <p:cNvPr id="310" name="Google Shape;310;p43"/>
          <p:cNvSpPr txBox="1">
            <a:spLocks noGrp="1"/>
          </p:cNvSpPr>
          <p:nvPr>
            <p:ph type="body" idx="1"/>
          </p:nvPr>
        </p:nvSpPr>
        <p:spPr>
          <a:xfrm>
            <a:off x="989405" y="1322363"/>
            <a:ext cx="4578026" cy="2841805"/>
          </a:xfrm>
          <a:prstGeom prst="rect">
            <a:avLst/>
          </a:prstGeom>
        </p:spPr>
        <p:txBody>
          <a:bodyPr spcFirstLastPara="1" wrap="square" lIns="91425" tIns="91425" rIns="91425" bIns="91425" anchor="ctr" anchorCtr="0">
            <a:noAutofit/>
          </a:bodyPr>
          <a:lstStyle/>
          <a:p>
            <a:pPr marL="400050" indent="-285750" algn="just">
              <a:lnSpc>
                <a:spcPct val="107000"/>
              </a:lnSpc>
              <a:spcAft>
                <a:spcPts val="800"/>
              </a:spcAft>
              <a:buClr>
                <a:schemeClr val="bg1"/>
              </a:buClr>
              <a:buSzPct val="100000"/>
              <a:buFont typeface="Wingdings" panose="05000000000000000000" pitchFamily="2" charset="2"/>
              <a:buChar char="ü"/>
            </a:pPr>
            <a:r>
              <a:rPr lang="es-ES_tradnl" sz="1800" dirty="0">
                <a:solidFill>
                  <a:schemeClr val="bg1"/>
                </a:solidFill>
                <a:latin typeface="DM Serif Text" panose="020B0604020202020204" charset="0"/>
                <a:ea typeface="Calibri" panose="020F0502020204030204" pitchFamily="34" charset="0"/>
                <a:cs typeface="Calibri" panose="020F0502020204030204" pitchFamily="34" charset="0"/>
              </a:rPr>
              <a:t>Datos Generales del Declarante</a:t>
            </a:r>
          </a:p>
          <a:p>
            <a:pPr marL="400050" indent="-285750" algn="just">
              <a:lnSpc>
                <a:spcPct val="107000"/>
              </a:lnSpc>
              <a:spcAft>
                <a:spcPts val="800"/>
              </a:spcAft>
              <a:buClr>
                <a:schemeClr val="bg1"/>
              </a:buClr>
              <a:buSzPct val="100000"/>
              <a:buFont typeface="Wingdings" panose="05000000000000000000" pitchFamily="2" charset="2"/>
              <a:buChar char="ü"/>
            </a:pPr>
            <a:r>
              <a:rPr lang="es-ES_tradnl" sz="1800" dirty="0">
                <a:solidFill>
                  <a:schemeClr val="bg1"/>
                </a:solidFill>
                <a:latin typeface="DM Serif Text" panose="020B0604020202020204" charset="0"/>
                <a:ea typeface="Calibri" panose="020F0502020204030204" pitchFamily="34" charset="0"/>
                <a:cs typeface="Calibri" panose="020F0502020204030204" pitchFamily="34" charset="0"/>
              </a:rPr>
              <a:t>Datos Curriculares del Declarante</a:t>
            </a:r>
          </a:p>
          <a:p>
            <a:pPr marL="400050" indent="-285750" algn="just">
              <a:lnSpc>
                <a:spcPct val="107000"/>
              </a:lnSpc>
              <a:spcAft>
                <a:spcPts val="800"/>
              </a:spcAft>
              <a:buClr>
                <a:schemeClr val="bg1"/>
              </a:buClr>
              <a:buSzPct val="100000"/>
              <a:buFont typeface="Wingdings" panose="05000000000000000000" pitchFamily="2" charset="2"/>
              <a:buChar char="ü"/>
            </a:pPr>
            <a:r>
              <a:rPr lang="es-ES_tradnl" sz="1800" dirty="0">
                <a:solidFill>
                  <a:schemeClr val="bg1"/>
                </a:solidFill>
                <a:latin typeface="DM Serif Text" panose="020B0604020202020204" charset="0"/>
                <a:ea typeface="Calibri" panose="020F0502020204030204" pitchFamily="34" charset="0"/>
                <a:cs typeface="Calibri" panose="020F0502020204030204" pitchFamily="34" charset="0"/>
              </a:rPr>
              <a:t>Experiencia Laboral</a:t>
            </a:r>
          </a:p>
          <a:p>
            <a:pPr marL="400050" indent="-285750" algn="just">
              <a:lnSpc>
                <a:spcPct val="107000"/>
              </a:lnSpc>
              <a:spcAft>
                <a:spcPts val="800"/>
              </a:spcAft>
              <a:buClr>
                <a:schemeClr val="bg1"/>
              </a:buClr>
              <a:buSzPct val="100000"/>
              <a:buFont typeface="Wingdings" panose="05000000000000000000" pitchFamily="2" charset="2"/>
              <a:buChar char="ü"/>
            </a:pPr>
            <a:r>
              <a:rPr lang="es-ES_tradnl" sz="1800" dirty="0">
                <a:solidFill>
                  <a:schemeClr val="bg1"/>
                </a:solidFill>
                <a:latin typeface="DM Serif Text" panose="020B0604020202020204" charset="0"/>
                <a:ea typeface="Calibri" panose="020F0502020204030204" pitchFamily="34" charset="0"/>
                <a:cs typeface="Calibri" panose="020F0502020204030204" pitchFamily="34" charset="0"/>
              </a:rPr>
              <a:t>Datos Patrimoniales Públicos</a:t>
            </a:r>
          </a:p>
          <a:p>
            <a:pPr marL="400050" indent="-285750" algn="just">
              <a:lnSpc>
                <a:spcPct val="107000"/>
              </a:lnSpc>
              <a:spcAft>
                <a:spcPts val="800"/>
              </a:spcAft>
              <a:buClr>
                <a:schemeClr val="bg1"/>
              </a:buClr>
              <a:buSzPct val="100000"/>
              <a:buFont typeface="Wingdings" panose="05000000000000000000" pitchFamily="2" charset="2"/>
              <a:buChar char="ü"/>
            </a:pPr>
            <a:r>
              <a:rPr lang="es-ES_tradnl" sz="1800" dirty="0">
                <a:solidFill>
                  <a:schemeClr val="bg1"/>
                </a:solidFill>
                <a:latin typeface="DM Serif Text" panose="020B0604020202020204" charset="0"/>
                <a:ea typeface="Calibri" panose="020F0502020204030204" pitchFamily="34" charset="0"/>
                <a:cs typeface="Calibri" panose="020F0502020204030204" pitchFamily="34" charset="0"/>
              </a:rPr>
              <a:t>Datos del Encargo</a:t>
            </a:r>
          </a:p>
          <a:p>
            <a:pPr marL="400050" indent="-285750" algn="just">
              <a:lnSpc>
                <a:spcPct val="107000"/>
              </a:lnSpc>
              <a:spcAft>
                <a:spcPts val="800"/>
              </a:spcAft>
              <a:buClr>
                <a:schemeClr val="bg1"/>
              </a:buClr>
              <a:buSzPct val="100000"/>
              <a:buFont typeface="Wingdings" panose="05000000000000000000" pitchFamily="2" charset="2"/>
              <a:buChar char="ü"/>
            </a:pPr>
            <a:r>
              <a:rPr lang="es-ES_tradnl" sz="1800" dirty="0">
                <a:solidFill>
                  <a:schemeClr val="bg1"/>
                </a:solidFill>
                <a:latin typeface="DM Serif Text" panose="020B0604020202020204" charset="0"/>
                <a:ea typeface="Calibri" panose="020F0502020204030204" pitchFamily="34" charset="0"/>
                <a:cs typeface="Calibri" panose="020F0502020204030204" pitchFamily="34" charset="0"/>
              </a:rPr>
              <a:t>Domicilio del centro de trabajo</a:t>
            </a:r>
          </a:p>
          <a:p>
            <a:pPr marL="400050" indent="-285750" algn="just">
              <a:lnSpc>
                <a:spcPct val="107000"/>
              </a:lnSpc>
              <a:spcAft>
                <a:spcPts val="800"/>
              </a:spcAft>
              <a:buClr>
                <a:schemeClr val="bg1"/>
              </a:buClr>
              <a:buSzPct val="100000"/>
              <a:buFont typeface="Wingdings" panose="05000000000000000000" pitchFamily="2" charset="2"/>
              <a:buChar char="ü"/>
            </a:pPr>
            <a:r>
              <a:rPr lang="es-ES_tradnl" sz="1800" dirty="0">
                <a:solidFill>
                  <a:schemeClr val="bg1"/>
                </a:solidFill>
                <a:latin typeface="DM Serif Text" panose="020B0604020202020204" charset="0"/>
                <a:ea typeface="Calibri" panose="020F0502020204030204" pitchFamily="34" charset="0"/>
                <a:cs typeface="Calibri" panose="020F0502020204030204" pitchFamily="34" charset="0"/>
              </a:rPr>
              <a:t>Remuneración Mensual neta*</a:t>
            </a:r>
            <a:endParaRPr lang="es-MX" sz="1800" dirty="0">
              <a:solidFill>
                <a:schemeClr val="bg1"/>
              </a:solidFill>
              <a:latin typeface="DM Serif Text" panose="020B0604020202020204" charset="0"/>
              <a:ea typeface="Calibri" panose="020F0502020204030204" pitchFamily="34" charset="0"/>
              <a:cs typeface="Times New Roman" panose="02020603050405020304" pitchFamily="18" charset="0"/>
            </a:endParaRPr>
          </a:p>
        </p:txBody>
      </p:sp>
      <p:sp>
        <p:nvSpPr>
          <p:cNvPr id="311" name="Google Shape;311;p43"/>
          <p:cNvSpPr txBox="1">
            <a:spLocks noGrp="1"/>
          </p:cNvSpPr>
          <p:nvPr>
            <p:ph type="title"/>
          </p:nvPr>
        </p:nvSpPr>
        <p:spPr>
          <a:xfrm>
            <a:off x="713950" y="371800"/>
            <a:ext cx="5943000" cy="572700"/>
          </a:xfrm>
          <a:prstGeom prst="rect">
            <a:avLst/>
          </a:prstGeom>
        </p:spPr>
        <p:txBody>
          <a:bodyPr spcFirstLastPara="1" wrap="square" lIns="91425" tIns="91425" rIns="91425" bIns="91425" anchor="t" anchorCtr="0">
            <a:noAutofit/>
          </a:bodyPr>
          <a:lstStyle/>
          <a:p>
            <a:pPr>
              <a:lnSpc>
                <a:spcPct val="107000"/>
              </a:lnSpc>
              <a:spcAft>
                <a:spcPts val="800"/>
              </a:spcAft>
            </a:pPr>
            <a:r>
              <a:rPr lang="es-ES_tradnl" sz="2800" b="1" dirty="0">
                <a:effectLst/>
                <a:latin typeface="DM Serif Text" panose="020B0604020202020204" charset="0"/>
                <a:ea typeface="Calibri" panose="020F0502020204030204" pitchFamily="34" charset="0"/>
                <a:cs typeface="Calibri" panose="020F0502020204030204" pitchFamily="34" charset="0"/>
              </a:rPr>
              <a:t>¿Qué información se debe declarar?</a:t>
            </a:r>
            <a:endParaRPr lang="es-MX" sz="2800" dirty="0">
              <a:effectLst/>
              <a:latin typeface="DM Serif Text" panose="020B0604020202020204"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FC83B110-E190-445C-966E-13344B369F97}"/>
              </a:ext>
            </a:extLst>
          </p:cNvPr>
          <p:cNvPicPr>
            <a:picLocks noChangeAspect="1"/>
          </p:cNvPicPr>
          <p:nvPr/>
        </p:nvPicPr>
        <p:blipFill>
          <a:blip r:embed="rId3"/>
          <a:stretch>
            <a:fillRect/>
          </a:stretch>
        </p:blipFill>
        <p:spPr>
          <a:xfrm>
            <a:off x="7881424" y="3418119"/>
            <a:ext cx="1037107" cy="1402528"/>
          </a:xfrm>
          <a:prstGeom prst="rect">
            <a:avLst/>
          </a:prstGeom>
        </p:spPr>
      </p:pic>
    </p:spTree>
    <p:extLst>
      <p:ext uri="{BB962C8B-B14F-4D97-AF65-F5344CB8AC3E}">
        <p14:creationId xmlns:p14="http://schemas.microsoft.com/office/powerpoint/2010/main" val="2638624691"/>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310">
                                            <p:txEl>
                                              <p:pRg st="0" end="0"/>
                                            </p:txEl>
                                          </p:spTgt>
                                        </p:tgtEl>
                                        <p:attrNameLst>
                                          <p:attrName>style.visibility</p:attrName>
                                        </p:attrNameLst>
                                      </p:cBhvr>
                                      <p:to>
                                        <p:strVal val="visible"/>
                                      </p:to>
                                    </p:set>
                                    <p:anim calcmode="lin" valueType="num">
                                      <p:cBhvr>
                                        <p:cTn id="12" dur="1000" fill="hold"/>
                                        <p:tgtEl>
                                          <p:spTgt spid="310">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310">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10">
                                            <p:txEl>
                                              <p:pRg st="1" end="1"/>
                                            </p:txEl>
                                          </p:spTgt>
                                        </p:tgtEl>
                                        <p:attrNameLst>
                                          <p:attrName>style.visibility</p:attrName>
                                        </p:attrNameLst>
                                      </p:cBhvr>
                                      <p:to>
                                        <p:strVal val="visible"/>
                                      </p:to>
                                    </p:set>
                                    <p:anim calcmode="lin" valueType="num">
                                      <p:cBhvr>
                                        <p:cTn id="19" dur="1000" fill="hold"/>
                                        <p:tgtEl>
                                          <p:spTgt spid="310">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310">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1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310">
                                            <p:txEl>
                                              <p:pRg st="2" end="2"/>
                                            </p:txEl>
                                          </p:spTgt>
                                        </p:tgtEl>
                                        <p:attrNameLst>
                                          <p:attrName>style.visibility</p:attrName>
                                        </p:attrNameLst>
                                      </p:cBhvr>
                                      <p:to>
                                        <p:strVal val="visible"/>
                                      </p:to>
                                    </p:set>
                                    <p:anim calcmode="lin" valueType="num">
                                      <p:cBhvr>
                                        <p:cTn id="26" dur="1000" fill="hold"/>
                                        <p:tgtEl>
                                          <p:spTgt spid="310">
                                            <p:txEl>
                                              <p:pRg st="2" end="2"/>
                                            </p:txEl>
                                          </p:spTgt>
                                        </p:tgtEl>
                                        <p:attrNameLst>
                                          <p:attrName>ppt_w</p:attrName>
                                        </p:attrNameLst>
                                      </p:cBhvr>
                                      <p:tavLst>
                                        <p:tav tm="0">
                                          <p:val>
                                            <p:strVal val="#ppt_w+.3"/>
                                          </p:val>
                                        </p:tav>
                                        <p:tav tm="100000">
                                          <p:val>
                                            <p:strVal val="#ppt_w"/>
                                          </p:val>
                                        </p:tav>
                                      </p:tavLst>
                                    </p:anim>
                                    <p:anim calcmode="lin" valueType="num">
                                      <p:cBhvr>
                                        <p:cTn id="27" dur="1000" fill="hold"/>
                                        <p:tgtEl>
                                          <p:spTgt spid="310">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1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310">
                                            <p:txEl>
                                              <p:pRg st="3" end="3"/>
                                            </p:txEl>
                                          </p:spTgt>
                                        </p:tgtEl>
                                        <p:attrNameLst>
                                          <p:attrName>style.visibility</p:attrName>
                                        </p:attrNameLst>
                                      </p:cBhvr>
                                      <p:to>
                                        <p:strVal val="visible"/>
                                      </p:to>
                                    </p:set>
                                    <p:anim calcmode="lin" valueType="num">
                                      <p:cBhvr>
                                        <p:cTn id="33" dur="1000" fill="hold"/>
                                        <p:tgtEl>
                                          <p:spTgt spid="310">
                                            <p:txEl>
                                              <p:pRg st="3" end="3"/>
                                            </p:txEl>
                                          </p:spTgt>
                                        </p:tgtEl>
                                        <p:attrNameLst>
                                          <p:attrName>ppt_w</p:attrName>
                                        </p:attrNameLst>
                                      </p:cBhvr>
                                      <p:tavLst>
                                        <p:tav tm="0">
                                          <p:val>
                                            <p:strVal val="#ppt_w+.3"/>
                                          </p:val>
                                        </p:tav>
                                        <p:tav tm="100000">
                                          <p:val>
                                            <p:strVal val="#ppt_w"/>
                                          </p:val>
                                        </p:tav>
                                      </p:tavLst>
                                    </p:anim>
                                    <p:anim calcmode="lin" valueType="num">
                                      <p:cBhvr>
                                        <p:cTn id="34" dur="1000" fill="hold"/>
                                        <p:tgtEl>
                                          <p:spTgt spid="310">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310">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310">
                                            <p:txEl>
                                              <p:pRg st="4" end="4"/>
                                            </p:txEl>
                                          </p:spTgt>
                                        </p:tgtEl>
                                        <p:attrNameLst>
                                          <p:attrName>style.visibility</p:attrName>
                                        </p:attrNameLst>
                                      </p:cBhvr>
                                      <p:to>
                                        <p:strVal val="visible"/>
                                      </p:to>
                                    </p:set>
                                    <p:anim calcmode="lin" valueType="num">
                                      <p:cBhvr>
                                        <p:cTn id="40" dur="1000" fill="hold"/>
                                        <p:tgtEl>
                                          <p:spTgt spid="310">
                                            <p:txEl>
                                              <p:pRg st="4" end="4"/>
                                            </p:txEl>
                                          </p:spTgt>
                                        </p:tgtEl>
                                        <p:attrNameLst>
                                          <p:attrName>ppt_w</p:attrName>
                                        </p:attrNameLst>
                                      </p:cBhvr>
                                      <p:tavLst>
                                        <p:tav tm="0">
                                          <p:val>
                                            <p:strVal val="#ppt_w+.3"/>
                                          </p:val>
                                        </p:tav>
                                        <p:tav tm="100000">
                                          <p:val>
                                            <p:strVal val="#ppt_w"/>
                                          </p:val>
                                        </p:tav>
                                      </p:tavLst>
                                    </p:anim>
                                    <p:anim calcmode="lin" valueType="num">
                                      <p:cBhvr>
                                        <p:cTn id="41" dur="1000" fill="hold"/>
                                        <p:tgtEl>
                                          <p:spTgt spid="310">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310">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310">
                                            <p:txEl>
                                              <p:pRg st="5" end="5"/>
                                            </p:txEl>
                                          </p:spTgt>
                                        </p:tgtEl>
                                        <p:attrNameLst>
                                          <p:attrName>style.visibility</p:attrName>
                                        </p:attrNameLst>
                                      </p:cBhvr>
                                      <p:to>
                                        <p:strVal val="visible"/>
                                      </p:to>
                                    </p:set>
                                    <p:anim calcmode="lin" valueType="num">
                                      <p:cBhvr>
                                        <p:cTn id="47" dur="1000" fill="hold"/>
                                        <p:tgtEl>
                                          <p:spTgt spid="310">
                                            <p:txEl>
                                              <p:pRg st="5" end="5"/>
                                            </p:txEl>
                                          </p:spTgt>
                                        </p:tgtEl>
                                        <p:attrNameLst>
                                          <p:attrName>ppt_w</p:attrName>
                                        </p:attrNameLst>
                                      </p:cBhvr>
                                      <p:tavLst>
                                        <p:tav tm="0">
                                          <p:val>
                                            <p:strVal val="#ppt_w+.3"/>
                                          </p:val>
                                        </p:tav>
                                        <p:tav tm="100000">
                                          <p:val>
                                            <p:strVal val="#ppt_w"/>
                                          </p:val>
                                        </p:tav>
                                      </p:tavLst>
                                    </p:anim>
                                    <p:anim calcmode="lin" valueType="num">
                                      <p:cBhvr>
                                        <p:cTn id="48" dur="1000" fill="hold"/>
                                        <p:tgtEl>
                                          <p:spTgt spid="310">
                                            <p:txEl>
                                              <p:pRg st="5" end="5"/>
                                            </p:txEl>
                                          </p:spTgt>
                                        </p:tgtEl>
                                        <p:attrNameLst>
                                          <p:attrName>ppt_h</p:attrName>
                                        </p:attrNameLst>
                                      </p:cBhvr>
                                      <p:tavLst>
                                        <p:tav tm="0">
                                          <p:val>
                                            <p:strVal val="#ppt_h"/>
                                          </p:val>
                                        </p:tav>
                                        <p:tav tm="100000">
                                          <p:val>
                                            <p:strVal val="#ppt_h"/>
                                          </p:val>
                                        </p:tav>
                                      </p:tavLst>
                                    </p:anim>
                                    <p:animEffect transition="in" filter="fade">
                                      <p:cBhvr>
                                        <p:cTn id="49" dur="1000"/>
                                        <p:tgtEl>
                                          <p:spTgt spid="310">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310">
                                            <p:txEl>
                                              <p:pRg st="6" end="6"/>
                                            </p:txEl>
                                          </p:spTgt>
                                        </p:tgtEl>
                                        <p:attrNameLst>
                                          <p:attrName>style.visibility</p:attrName>
                                        </p:attrNameLst>
                                      </p:cBhvr>
                                      <p:to>
                                        <p:strVal val="visible"/>
                                      </p:to>
                                    </p:set>
                                    <p:anim calcmode="lin" valueType="num">
                                      <p:cBhvr>
                                        <p:cTn id="54" dur="1000" fill="hold"/>
                                        <p:tgtEl>
                                          <p:spTgt spid="310">
                                            <p:txEl>
                                              <p:pRg st="6" end="6"/>
                                            </p:txEl>
                                          </p:spTgt>
                                        </p:tgtEl>
                                        <p:attrNameLst>
                                          <p:attrName>ppt_w</p:attrName>
                                        </p:attrNameLst>
                                      </p:cBhvr>
                                      <p:tavLst>
                                        <p:tav tm="0">
                                          <p:val>
                                            <p:strVal val="#ppt_w+.3"/>
                                          </p:val>
                                        </p:tav>
                                        <p:tav tm="100000">
                                          <p:val>
                                            <p:strVal val="#ppt_w"/>
                                          </p:val>
                                        </p:tav>
                                      </p:tavLst>
                                    </p:anim>
                                    <p:anim calcmode="lin" valueType="num">
                                      <p:cBhvr>
                                        <p:cTn id="55" dur="1000" fill="hold"/>
                                        <p:tgtEl>
                                          <p:spTgt spid="310">
                                            <p:txEl>
                                              <p:pRg st="6" end="6"/>
                                            </p:txEl>
                                          </p:spTgt>
                                        </p:tgtEl>
                                        <p:attrNameLst>
                                          <p:attrName>ppt_h</p:attrName>
                                        </p:attrNameLst>
                                      </p:cBhvr>
                                      <p:tavLst>
                                        <p:tav tm="0">
                                          <p:val>
                                            <p:strVal val="#ppt_h"/>
                                          </p:val>
                                        </p:tav>
                                        <p:tav tm="100000">
                                          <p:val>
                                            <p:strVal val="#ppt_h"/>
                                          </p:val>
                                        </p:tav>
                                      </p:tavLst>
                                    </p:anim>
                                    <p:animEffect transition="in" filter="fade">
                                      <p:cBhvr>
                                        <p:cTn id="56" dur="1000"/>
                                        <p:tgtEl>
                                          <p:spTgt spid="310">
                                            <p:txEl>
                                              <p:pRg st="6" end="6"/>
                                            </p:txEl>
                                          </p:spTgt>
                                        </p:tgtEl>
                                      </p:cBhvr>
                                    </p:animEffect>
                                  </p:childTnLst>
                                </p:cTn>
                              </p:par>
                            </p:childTnLst>
                          </p:cTn>
                        </p:par>
                        <p:par>
                          <p:cTn id="57" fill="hold">
                            <p:stCondLst>
                              <p:cond delay="1000"/>
                            </p:stCondLst>
                            <p:childTnLst>
                              <p:par>
                                <p:cTn id="58" presetID="10" presetClass="exit" presetSubtype="0" fill="hold" grpId="1" nodeType="afterEffect">
                                  <p:stCondLst>
                                    <p:cond delay="0"/>
                                  </p:stCondLst>
                                  <p:childTnLst>
                                    <p:animEffect transition="out" filter="fade">
                                      <p:cBhvr>
                                        <p:cTn id="59" dur="500"/>
                                        <p:tgtEl>
                                          <p:spTgt spid="3"/>
                                        </p:tgtEl>
                                      </p:cBhvr>
                                    </p:animEffect>
                                    <p:set>
                                      <p:cBhvr>
                                        <p:cTn id="60" dur="1" fill="hold">
                                          <p:stCondLst>
                                            <p:cond delay="499"/>
                                          </p:stCondLst>
                                        </p:cTn>
                                        <p:tgtEl>
                                          <p:spTgt spid="3"/>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310">
                                            <p:txEl>
                                              <p:pRg st="0" end="0"/>
                                            </p:txEl>
                                          </p:spTgt>
                                        </p:tgtEl>
                                      </p:cBhvr>
                                    </p:animEffect>
                                    <p:set>
                                      <p:cBhvr>
                                        <p:cTn id="63" dur="1" fill="hold">
                                          <p:stCondLst>
                                            <p:cond delay="499"/>
                                          </p:stCondLst>
                                        </p:cTn>
                                        <p:tgtEl>
                                          <p:spTgt spid="310">
                                            <p:txEl>
                                              <p:pRg st="0" end="0"/>
                                            </p:txEl>
                                          </p:spTgt>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310">
                                            <p:txEl>
                                              <p:pRg st="1" end="1"/>
                                            </p:txEl>
                                          </p:spTgt>
                                        </p:tgtEl>
                                      </p:cBhvr>
                                    </p:animEffect>
                                    <p:set>
                                      <p:cBhvr>
                                        <p:cTn id="66" dur="1" fill="hold">
                                          <p:stCondLst>
                                            <p:cond delay="499"/>
                                          </p:stCondLst>
                                        </p:cTn>
                                        <p:tgtEl>
                                          <p:spTgt spid="310">
                                            <p:txEl>
                                              <p:pRg st="1" end="1"/>
                                            </p:txEl>
                                          </p:spTgt>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310">
                                            <p:txEl>
                                              <p:pRg st="2" end="2"/>
                                            </p:txEl>
                                          </p:spTgt>
                                        </p:tgtEl>
                                      </p:cBhvr>
                                    </p:animEffect>
                                    <p:set>
                                      <p:cBhvr>
                                        <p:cTn id="69" dur="1" fill="hold">
                                          <p:stCondLst>
                                            <p:cond delay="499"/>
                                          </p:stCondLst>
                                        </p:cTn>
                                        <p:tgtEl>
                                          <p:spTgt spid="310">
                                            <p:txEl>
                                              <p:pRg st="2" end="2"/>
                                            </p:txEl>
                                          </p:spTgt>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310">
                                            <p:txEl>
                                              <p:pRg st="3" end="3"/>
                                            </p:txEl>
                                          </p:spTgt>
                                        </p:tgtEl>
                                      </p:cBhvr>
                                    </p:animEffect>
                                    <p:set>
                                      <p:cBhvr>
                                        <p:cTn id="72" dur="1" fill="hold">
                                          <p:stCondLst>
                                            <p:cond delay="499"/>
                                          </p:stCondLst>
                                        </p:cTn>
                                        <p:tgtEl>
                                          <p:spTgt spid="310">
                                            <p:txEl>
                                              <p:pRg st="3" end="3"/>
                                            </p:txEl>
                                          </p:spTgt>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310">
                                            <p:txEl>
                                              <p:pRg st="4" end="4"/>
                                            </p:txEl>
                                          </p:spTgt>
                                        </p:tgtEl>
                                      </p:cBhvr>
                                    </p:animEffect>
                                    <p:set>
                                      <p:cBhvr>
                                        <p:cTn id="75" dur="1" fill="hold">
                                          <p:stCondLst>
                                            <p:cond delay="499"/>
                                          </p:stCondLst>
                                        </p:cTn>
                                        <p:tgtEl>
                                          <p:spTgt spid="310">
                                            <p:txEl>
                                              <p:pRg st="4" end="4"/>
                                            </p:txEl>
                                          </p:spTgt>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310">
                                            <p:txEl>
                                              <p:pRg st="5" end="5"/>
                                            </p:txEl>
                                          </p:spTgt>
                                        </p:tgtEl>
                                      </p:cBhvr>
                                    </p:animEffect>
                                    <p:set>
                                      <p:cBhvr>
                                        <p:cTn id="78" dur="1" fill="hold">
                                          <p:stCondLst>
                                            <p:cond delay="499"/>
                                          </p:stCondLst>
                                        </p:cTn>
                                        <p:tgtEl>
                                          <p:spTgt spid="310">
                                            <p:txEl>
                                              <p:pRg st="5" end="5"/>
                                            </p:txEl>
                                          </p:spTgt>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310">
                                            <p:txEl>
                                              <p:pRg st="6" end="6"/>
                                            </p:txEl>
                                          </p:spTgt>
                                        </p:tgtEl>
                                      </p:cBhvr>
                                    </p:animEffect>
                                    <p:set>
                                      <p:cBhvr>
                                        <p:cTn id="81" dur="1" fill="hold">
                                          <p:stCondLst>
                                            <p:cond delay="499"/>
                                          </p:stCondLst>
                                        </p:cTn>
                                        <p:tgtEl>
                                          <p:spTgt spid="310">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10" grpId="0" uiExpand="1" build="p"/>
      <p:bldP spid="310"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1"/>
          <p:cNvSpPr txBox="1">
            <a:spLocks noGrp="1"/>
          </p:cNvSpPr>
          <p:nvPr>
            <p:ph type="title"/>
          </p:nvPr>
        </p:nvSpPr>
        <p:spPr>
          <a:xfrm>
            <a:off x="713949" y="371800"/>
            <a:ext cx="6137787" cy="572700"/>
          </a:xfrm>
          <a:prstGeom prst="rect">
            <a:avLst/>
          </a:prstGeom>
        </p:spPr>
        <p:txBody>
          <a:bodyPr spcFirstLastPara="1" wrap="square" lIns="91425" tIns="91425" rIns="91425" bIns="91425" anchor="t" anchorCtr="0">
            <a:noAutofit/>
          </a:bodyPr>
          <a:lstStyle/>
          <a:p>
            <a:pPr>
              <a:lnSpc>
                <a:spcPct val="107000"/>
              </a:lnSpc>
              <a:spcAft>
                <a:spcPts val="800"/>
              </a:spcAft>
            </a:pPr>
            <a:r>
              <a:rPr lang="es-ES_tradnl" sz="2800" b="1" dirty="0">
                <a:effectLst/>
                <a:latin typeface="DM Serif Text" panose="020B0604020202020204" charset="0"/>
                <a:ea typeface="Calibri" panose="020F0502020204030204" pitchFamily="34" charset="0"/>
                <a:cs typeface="Calibri" panose="020F0502020204030204" pitchFamily="34" charset="0"/>
              </a:rPr>
              <a:t>¿Qué información se debe declarar?</a:t>
            </a:r>
            <a:endParaRPr lang="es-MX" sz="2800" dirty="0">
              <a:effectLst/>
              <a:latin typeface="DM Serif Text" panose="020B0604020202020204" charset="0"/>
              <a:ea typeface="Calibri" panose="020F0502020204030204" pitchFamily="34" charset="0"/>
              <a:cs typeface="Times New Roman" panose="02020603050405020304" pitchFamily="18" charset="0"/>
            </a:endParaRPr>
          </a:p>
        </p:txBody>
      </p:sp>
      <p:sp>
        <p:nvSpPr>
          <p:cNvPr id="287" name="Google Shape;287;p41"/>
          <p:cNvSpPr txBox="1">
            <a:spLocks noGrp="1"/>
          </p:cNvSpPr>
          <p:nvPr>
            <p:ph type="subTitle" idx="1"/>
          </p:nvPr>
        </p:nvSpPr>
        <p:spPr>
          <a:xfrm>
            <a:off x="1405055" y="3776302"/>
            <a:ext cx="7024996" cy="830623"/>
          </a:xfrm>
          <a:prstGeom prst="rect">
            <a:avLst/>
          </a:prstGeom>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t" anchorCtr="0">
            <a:noAutofit/>
          </a:bodyPr>
          <a:lstStyle/>
          <a:p>
            <a:pPr marL="114300" indent="0" algn="just">
              <a:lnSpc>
                <a:spcPct val="107000"/>
              </a:lnSpc>
              <a:spcAft>
                <a:spcPts val="800"/>
              </a:spcAft>
              <a:buNone/>
            </a:pPr>
            <a:r>
              <a:rPr lang="es-ES_tradnl"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s-ES_tradnl"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Nota.- También deberán declarar los ingresos y propiedades de su cónyuge, 	concubina o concubinario y/o dependientes económicos.</a:t>
            </a:r>
          </a:p>
          <a:p>
            <a:pPr marL="400050" indent="-285750" algn="just">
              <a:lnSpc>
                <a:spcPct val="107000"/>
              </a:lnSpc>
              <a:spcAft>
                <a:spcPts val="800"/>
              </a:spcAft>
              <a:buFont typeface="Arial" panose="020B0604020202020204" pitchFamily="34" charset="0"/>
              <a:buChar char="•"/>
            </a:pPr>
            <a:endParaRPr lang="es-ES_tradnl"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400050" indent="-285750" algn="just">
              <a:lnSpc>
                <a:spcPct val="107000"/>
              </a:lnSpc>
              <a:spcAft>
                <a:spcPts val="800"/>
              </a:spcAft>
              <a:buFont typeface="Arial" panose="020B0604020202020204" pitchFamily="34" charset="0"/>
              <a:buChar char="•"/>
            </a:pPr>
            <a:endParaRPr lang="es-MX"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00050" indent="-285750" algn="just">
              <a:lnSpc>
                <a:spcPct val="107000"/>
              </a:lnSpc>
              <a:spcAft>
                <a:spcPts val="800"/>
              </a:spcAft>
              <a:buFont typeface="Arial" panose="020B0604020202020204" pitchFamily="34" charset="0"/>
              <a:buChar char="•"/>
            </a:pPr>
            <a:endParaRPr lang="es-MX"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00050" indent="-285750" algn="just">
              <a:lnSpc>
                <a:spcPct val="107000"/>
              </a:lnSpc>
              <a:spcAft>
                <a:spcPts val="800"/>
              </a:spcAft>
              <a:buFont typeface="Arial" panose="020B0604020202020204" pitchFamily="34" charset="0"/>
              <a:buChar char="•"/>
            </a:pPr>
            <a:endParaRPr lang="es-MX"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15FF6BB4-7985-4128-9DB7-FFC544A351EA}"/>
              </a:ext>
            </a:extLst>
          </p:cNvPr>
          <p:cNvPicPr>
            <a:picLocks noChangeAspect="1"/>
          </p:cNvPicPr>
          <p:nvPr/>
        </p:nvPicPr>
        <p:blipFill>
          <a:blip r:embed="rId3"/>
          <a:stretch>
            <a:fillRect/>
          </a:stretch>
        </p:blipFill>
        <p:spPr>
          <a:xfrm>
            <a:off x="7678838" y="536575"/>
            <a:ext cx="751213" cy="1015900"/>
          </a:xfrm>
          <a:prstGeom prst="rect">
            <a:avLst/>
          </a:prstGeom>
        </p:spPr>
      </p:pic>
      <p:sp>
        <p:nvSpPr>
          <p:cNvPr id="5" name="Rectángulo: esquinas redondeadas 4">
            <a:extLst>
              <a:ext uri="{FF2B5EF4-FFF2-40B4-BE49-F238E27FC236}">
                <a16:creationId xmlns:a16="http://schemas.microsoft.com/office/drawing/2014/main" id="{C4776C50-6C7B-4B3A-9A17-A637B9F28AC5}"/>
              </a:ext>
            </a:extLst>
          </p:cNvPr>
          <p:cNvSpPr/>
          <p:nvPr/>
        </p:nvSpPr>
        <p:spPr>
          <a:xfrm>
            <a:off x="989404" y="1061108"/>
            <a:ext cx="6336946" cy="238390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a:p>
        </p:txBody>
      </p:sp>
      <p:sp>
        <p:nvSpPr>
          <p:cNvPr id="6" name="Google Shape;310;p43">
            <a:extLst>
              <a:ext uri="{FF2B5EF4-FFF2-40B4-BE49-F238E27FC236}">
                <a16:creationId xmlns:a16="http://schemas.microsoft.com/office/drawing/2014/main" id="{716861D5-2F64-4CC5-9EDA-015AFB79008D}"/>
              </a:ext>
            </a:extLst>
          </p:cNvPr>
          <p:cNvSpPr txBox="1">
            <a:spLocks/>
          </p:cNvSpPr>
          <p:nvPr/>
        </p:nvSpPr>
        <p:spPr>
          <a:xfrm>
            <a:off x="989404" y="1207119"/>
            <a:ext cx="6336946" cy="22092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400"/>
              <a:buFont typeface="PT Sans"/>
              <a:buAutoNum type="arabicPeriod"/>
              <a:defRPr sz="1200" b="0" i="0" u="none" strike="noStrike" cap="none">
                <a:solidFill>
                  <a:schemeClr val="dk1"/>
                </a:solidFill>
                <a:latin typeface="PT Sans"/>
                <a:ea typeface="PT Sans"/>
                <a:cs typeface="PT Sans"/>
                <a:sym typeface="PT Sans"/>
              </a:defRPr>
            </a:lvl1pPr>
            <a:lvl2pPr marL="914400" marR="0" lvl="1" indent="-317500" algn="l" rtl="0">
              <a:lnSpc>
                <a:spcPct val="100000"/>
              </a:lnSpc>
              <a:spcBef>
                <a:spcPts val="0"/>
              </a:spcBef>
              <a:spcAft>
                <a:spcPts val="0"/>
              </a:spcAft>
              <a:buClr>
                <a:srgbClr val="434343"/>
              </a:buClr>
              <a:buSzPts val="1200"/>
              <a:buFont typeface="Roboto Condensed Light"/>
              <a:buAutoNum type="alphaLcPeriod"/>
              <a:defRPr sz="1300" b="0" i="0" u="none" strike="noStrike" cap="none">
                <a:solidFill>
                  <a:schemeClr val="lt2"/>
                </a:solidFill>
                <a:latin typeface="PT Sans"/>
                <a:ea typeface="PT Sans"/>
                <a:cs typeface="PT Sans"/>
                <a:sym typeface="PT Sans"/>
              </a:defRPr>
            </a:lvl2pPr>
            <a:lvl3pPr marL="1371600" marR="0" lvl="2" indent="-317500" algn="l" rtl="0">
              <a:lnSpc>
                <a:spcPct val="100000"/>
              </a:lnSpc>
              <a:spcBef>
                <a:spcPts val="0"/>
              </a:spcBef>
              <a:spcAft>
                <a:spcPts val="0"/>
              </a:spcAft>
              <a:buClr>
                <a:srgbClr val="434343"/>
              </a:buClr>
              <a:buSzPts val="1200"/>
              <a:buFont typeface="Roboto Condensed Light"/>
              <a:buAutoNum type="romanLcPeriod"/>
              <a:defRPr sz="1300" b="0" i="0" u="none" strike="noStrike" cap="none">
                <a:solidFill>
                  <a:schemeClr val="lt2"/>
                </a:solidFill>
                <a:latin typeface="PT Sans"/>
                <a:ea typeface="PT Sans"/>
                <a:cs typeface="PT Sans"/>
                <a:sym typeface="PT Sans"/>
              </a:defRPr>
            </a:lvl3pPr>
            <a:lvl4pPr marL="1828800" marR="0" lvl="3" indent="-317500" algn="l" rtl="0">
              <a:lnSpc>
                <a:spcPct val="100000"/>
              </a:lnSpc>
              <a:spcBef>
                <a:spcPts val="0"/>
              </a:spcBef>
              <a:spcAft>
                <a:spcPts val="0"/>
              </a:spcAft>
              <a:buClr>
                <a:srgbClr val="434343"/>
              </a:buClr>
              <a:buSzPts val="1200"/>
              <a:buFont typeface="Roboto Condensed Light"/>
              <a:buAutoNum type="arabicPeriod"/>
              <a:defRPr sz="1300" b="0" i="0" u="none" strike="noStrike" cap="none">
                <a:solidFill>
                  <a:schemeClr val="lt2"/>
                </a:solidFill>
                <a:latin typeface="PT Sans"/>
                <a:ea typeface="PT Sans"/>
                <a:cs typeface="PT Sans"/>
                <a:sym typeface="PT Sans"/>
              </a:defRPr>
            </a:lvl4pPr>
            <a:lvl5pPr marL="2286000" marR="0" lvl="4" indent="-317500" algn="l" rtl="0">
              <a:lnSpc>
                <a:spcPct val="100000"/>
              </a:lnSpc>
              <a:spcBef>
                <a:spcPts val="0"/>
              </a:spcBef>
              <a:spcAft>
                <a:spcPts val="0"/>
              </a:spcAft>
              <a:buClr>
                <a:srgbClr val="434343"/>
              </a:buClr>
              <a:buSzPts val="1200"/>
              <a:buFont typeface="Roboto Condensed Light"/>
              <a:buAutoNum type="alphaLcPeriod"/>
              <a:defRPr sz="1300" b="0" i="0" u="none" strike="noStrike" cap="none">
                <a:solidFill>
                  <a:schemeClr val="lt2"/>
                </a:solidFill>
                <a:latin typeface="PT Sans"/>
                <a:ea typeface="PT Sans"/>
                <a:cs typeface="PT Sans"/>
                <a:sym typeface="PT Sans"/>
              </a:defRPr>
            </a:lvl5pPr>
            <a:lvl6pPr marL="2743200" marR="0" lvl="5" indent="-317500" algn="l" rtl="0">
              <a:lnSpc>
                <a:spcPct val="100000"/>
              </a:lnSpc>
              <a:spcBef>
                <a:spcPts val="0"/>
              </a:spcBef>
              <a:spcAft>
                <a:spcPts val="0"/>
              </a:spcAft>
              <a:buClr>
                <a:srgbClr val="434343"/>
              </a:buClr>
              <a:buSzPts val="1200"/>
              <a:buFont typeface="Roboto Condensed Light"/>
              <a:buAutoNum type="romanLcPeriod"/>
              <a:defRPr sz="1300" b="0" i="0" u="none" strike="noStrike" cap="none">
                <a:solidFill>
                  <a:schemeClr val="lt2"/>
                </a:solidFill>
                <a:latin typeface="PT Sans"/>
                <a:ea typeface="PT Sans"/>
                <a:cs typeface="PT Sans"/>
                <a:sym typeface="PT Sans"/>
              </a:defRPr>
            </a:lvl6pPr>
            <a:lvl7pPr marL="3200400" marR="0" lvl="6" indent="-317500" algn="l" rtl="0">
              <a:lnSpc>
                <a:spcPct val="100000"/>
              </a:lnSpc>
              <a:spcBef>
                <a:spcPts val="0"/>
              </a:spcBef>
              <a:spcAft>
                <a:spcPts val="0"/>
              </a:spcAft>
              <a:buClr>
                <a:srgbClr val="434343"/>
              </a:buClr>
              <a:buSzPts val="1200"/>
              <a:buFont typeface="Roboto Condensed Light"/>
              <a:buAutoNum type="arabicPeriod"/>
              <a:defRPr sz="1300" b="0" i="0" u="none" strike="noStrike" cap="none">
                <a:solidFill>
                  <a:schemeClr val="lt2"/>
                </a:solidFill>
                <a:latin typeface="PT Sans"/>
                <a:ea typeface="PT Sans"/>
                <a:cs typeface="PT Sans"/>
                <a:sym typeface="PT Sans"/>
              </a:defRPr>
            </a:lvl7pPr>
            <a:lvl8pPr marL="3657600" marR="0" lvl="7" indent="-317500" algn="l" rtl="0">
              <a:lnSpc>
                <a:spcPct val="100000"/>
              </a:lnSpc>
              <a:spcBef>
                <a:spcPts val="0"/>
              </a:spcBef>
              <a:spcAft>
                <a:spcPts val="0"/>
              </a:spcAft>
              <a:buClr>
                <a:srgbClr val="434343"/>
              </a:buClr>
              <a:buSzPts val="1200"/>
              <a:buFont typeface="Roboto Condensed Light"/>
              <a:buAutoNum type="alphaLcPeriod"/>
              <a:defRPr sz="1300" b="0" i="0" u="none" strike="noStrike" cap="none">
                <a:solidFill>
                  <a:schemeClr val="lt2"/>
                </a:solidFill>
                <a:latin typeface="PT Sans"/>
                <a:ea typeface="PT Sans"/>
                <a:cs typeface="PT Sans"/>
                <a:sym typeface="PT Sans"/>
              </a:defRPr>
            </a:lvl8pPr>
            <a:lvl9pPr marL="4114800" marR="0" lvl="8" indent="-317500" algn="l" rtl="0">
              <a:lnSpc>
                <a:spcPct val="100000"/>
              </a:lnSpc>
              <a:spcBef>
                <a:spcPts val="0"/>
              </a:spcBef>
              <a:spcAft>
                <a:spcPts val="0"/>
              </a:spcAft>
              <a:buClr>
                <a:srgbClr val="434343"/>
              </a:buClr>
              <a:buSzPts val="1200"/>
              <a:buFont typeface="Roboto Condensed Light"/>
              <a:buAutoNum type="romanLcPeriod"/>
              <a:defRPr sz="1300" b="0" i="0" u="none" strike="noStrike" cap="none">
                <a:solidFill>
                  <a:schemeClr val="lt2"/>
                </a:solidFill>
                <a:latin typeface="PT Sans"/>
                <a:ea typeface="PT Sans"/>
                <a:cs typeface="PT Sans"/>
                <a:sym typeface="PT Sans"/>
              </a:defRPr>
            </a:lvl9pPr>
          </a:lstStyle>
          <a:p>
            <a:pPr marL="400050" indent="-285750" algn="just">
              <a:lnSpc>
                <a:spcPct val="107000"/>
              </a:lnSpc>
              <a:spcAft>
                <a:spcPts val="800"/>
              </a:spcAft>
              <a:buClr>
                <a:schemeClr val="bg1"/>
              </a:buClr>
              <a:buSzPct val="100000"/>
              <a:buFont typeface="Wingdings" panose="05000000000000000000" pitchFamily="2" charset="2"/>
              <a:buChar char="Ø"/>
            </a:pPr>
            <a:r>
              <a:rPr lang="es-ES_tradnl" sz="1800" dirty="0">
                <a:solidFill>
                  <a:schemeClr val="bg1"/>
                </a:solidFill>
                <a:latin typeface="DM Serif Text" panose="020B0604020202020204" charset="0"/>
                <a:ea typeface="Calibri" panose="020F0502020204030204" pitchFamily="34" charset="0"/>
                <a:cs typeface="Calibri" panose="020F0502020204030204" pitchFamily="34" charset="0"/>
              </a:rPr>
              <a:t>Bienes muebles e inmuebles *</a:t>
            </a:r>
          </a:p>
          <a:p>
            <a:pPr marL="400050" indent="-285750" algn="just">
              <a:lnSpc>
                <a:spcPct val="107000"/>
              </a:lnSpc>
              <a:spcAft>
                <a:spcPts val="800"/>
              </a:spcAft>
              <a:buClr>
                <a:schemeClr val="bg1"/>
              </a:buClr>
              <a:buSzPct val="100000"/>
              <a:buFont typeface="Wingdings" panose="05000000000000000000" pitchFamily="2" charset="2"/>
              <a:buChar char="Ø"/>
            </a:pPr>
            <a:r>
              <a:rPr lang="es-ES_tradnl" sz="1800" dirty="0">
                <a:solidFill>
                  <a:schemeClr val="bg1"/>
                </a:solidFill>
                <a:latin typeface="DM Serif Text" panose="020B0604020202020204" charset="0"/>
                <a:ea typeface="Calibri" panose="020F0502020204030204" pitchFamily="34" charset="0"/>
                <a:cs typeface="Calibri" panose="020F0502020204030204" pitchFamily="34" charset="0"/>
              </a:rPr>
              <a:t>Vehículos automotores *</a:t>
            </a:r>
          </a:p>
          <a:p>
            <a:pPr marL="400050" indent="-285750" algn="just">
              <a:lnSpc>
                <a:spcPct val="107000"/>
              </a:lnSpc>
              <a:spcAft>
                <a:spcPts val="800"/>
              </a:spcAft>
              <a:buClr>
                <a:schemeClr val="bg1"/>
              </a:buClr>
              <a:buSzPct val="100000"/>
              <a:buFont typeface="Wingdings" panose="05000000000000000000" pitchFamily="2" charset="2"/>
              <a:buChar char="Ø"/>
            </a:pPr>
            <a:r>
              <a:rPr lang="es-ES_tradnl" sz="1800" dirty="0">
                <a:solidFill>
                  <a:schemeClr val="bg1"/>
                </a:solidFill>
                <a:latin typeface="DM Serif Text" panose="020B0604020202020204" charset="0"/>
                <a:ea typeface="Calibri" panose="020F0502020204030204" pitchFamily="34" charset="0"/>
                <a:cs typeface="Calibri" panose="020F0502020204030204" pitchFamily="34" charset="0"/>
              </a:rPr>
              <a:t>Inversiones, Cuentas bancarias y otro tipo de valores *</a:t>
            </a:r>
          </a:p>
          <a:p>
            <a:pPr marL="400050" indent="-285750" algn="just">
              <a:lnSpc>
                <a:spcPct val="107000"/>
              </a:lnSpc>
              <a:spcAft>
                <a:spcPts val="800"/>
              </a:spcAft>
              <a:buClr>
                <a:schemeClr val="bg1"/>
              </a:buClr>
              <a:buSzPct val="100000"/>
              <a:buFont typeface="Wingdings" panose="05000000000000000000" pitchFamily="2" charset="2"/>
              <a:buChar char="Ø"/>
            </a:pPr>
            <a:r>
              <a:rPr lang="es-ES_tradnl" sz="1800" dirty="0">
                <a:solidFill>
                  <a:schemeClr val="bg1"/>
                </a:solidFill>
                <a:latin typeface="DM Serif Text" panose="020B0604020202020204" charset="0"/>
                <a:ea typeface="Calibri" panose="020F0502020204030204" pitchFamily="34" charset="0"/>
                <a:cs typeface="Calibri" panose="020F0502020204030204" pitchFamily="34" charset="0"/>
              </a:rPr>
              <a:t>Adeudos *</a:t>
            </a:r>
          </a:p>
          <a:p>
            <a:pPr marL="400050" indent="-285750" algn="just">
              <a:lnSpc>
                <a:spcPct val="107000"/>
              </a:lnSpc>
              <a:spcAft>
                <a:spcPts val="800"/>
              </a:spcAft>
              <a:buClr>
                <a:schemeClr val="bg1"/>
              </a:buClr>
              <a:buSzPct val="100000"/>
              <a:buFont typeface="Wingdings" panose="05000000000000000000" pitchFamily="2" charset="2"/>
              <a:buChar char="Ø"/>
            </a:pPr>
            <a:r>
              <a:rPr lang="es-ES_tradnl" sz="1800" dirty="0">
                <a:solidFill>
                  <a:schemeClr val="bg1"/>
                </a:solidFill>
                <a:latin typeface="DM Serif Text" panose="020B0604020202020204" charset="0"/>
                <a:ea typeface="Calibri" panose="020F0502020204030204" pitchFamily="34" charset="0"/>
                <a:cs typeface="Calibri" panose="020F0502020204030204" pitchFamily="34" charset="0"/>
              </a:rPr>
              <a:t>Declaración de posible conflicto de interés *</a:t>
            </a:r>
          </a:p>
        </p:txBody>
      </p:sp>
    </p:spTree>
    <p:extLst>
      <p:ext uri="{BB962C8B-B14F-4D97-AF65-F5344CB8AC3E}">
        <p14:creationId xmlns:p14="http://schemas.microsoft.com/office/powerpoint/2010/main" val="247147089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10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1000" fill="hold"/>
                                        <p:tgtEl>
                                          <p:spTgt spid="6">
                                            <p:txEl>
                                              <p:pRg st="2" end="2"/>
                                            </p:txEl>
                                          </p:spTgt>
                                        </p:tgtEl>
                                        <p:attrNameLst>
                                          <p:attrName>ppt_w</p:attrName>
                                        </p:attrNameLst>
                                      </p:cBhvr>
                                      <p:tavLst>
                                        <p:tav tm="0">
                                          <p:val>
                                            <p:strVal val="#ppt_w+.3"/>
                                          </p:val>
                                        </p:tav>
                                        <p:tav tm="100000">
                                          <p:val>
                                            <p:strVal val="#ppt_w"/>
                                          </p:val>
                                        </p:tav>
                                      </p:tavLst>
                                    </p:anim>
                                    <p:anim calcmode="lin" valueType="num">
                                      <p:cBhvr>
                                        <p:cTn id="27"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p:cTn id="33" dur="1000" fill="hold"/>
                                        <p:tgtEl>
                                          <p:spTgt spid="6">
                                            <p:txEl>
                                              <p:pRg st="3" end="3"/>
                                            </p:txEl>
                                          </p:spTgt>
                                        </p:tgtEl>
                                        <p:attrNameLst>
                                          <p:attrName>ppt_w</p:attrName>
                                        </p:attrNameLst>
                                      </p:cBhvr>
                                      <p:tavLst>
                                        <p:tav tm="0">
                                          <p:val>
                                            <p:strVal val="#ppt_w+.3"/>
                                          </p:val>
                                        </p:tav>
                                        <p:tav tm="100000">
                                          <p:val>
                                            <p:strVal val="#ppt_w"/>
                                          </p:val>
                                        </p:tav>
                                      </p:tavLst>
                                    </p:anim>
                                    <p:anim calcmode="lin" valueType="num">
                                      <p:cBhvr>
                                        <p:cTn id="34"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 calcmode="lin" valueType="num">
                                      <p:cBhvr>
                                        <p:cTn id="40" dur="1000" fill="hold"/>
                                        <p:tgtEl>
                                          <p:spTgt spid="6">
                                            <p:txEl>
                                              <p:pRg st="4" end="4"/>
                                            </p:txEl>
                                          </p:spTgt>
                                        </p:tgtEl>
                                        <p:attrNameLst>
                                          <p:attrName>ppt_w</p:attrName>
                                        </p:attrNameLst>
                                      </p:cBhvr>
                                      <p:tavLst>
                                        <p:tav tm="0">
                                          <p:val>
                                            <p:strVal val="#ppt_w+.3"/>
                                          </p:val>
                                        </p:tav>
                                        <p:tav tm="100000">
                                          <p:val>
                                            <p:strVal val="#ppt_w"/>
                                          </p:val>
                                        </p:tav>
                                      </p:tavLst>
                                    </p:anim>
                                    <p:anim calcmode="lin" valueType="num">
                                      <p:cBhvr>
                                        <p:cTn id="41"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1" nodeType="clickEffect">
                                  <p:stCondLst>
                                    <p:cond delay="0"/>
                                  </p:stCondLst>
                                  <p:childTnLst>
                                    <p:set>
                                      <p:cBhvr>
                                        <p:cTn id="46" dur="1" fill="hold">
                                          <p:stCondLst>
                                            <p:cond delay="0"/>
                                          </p:stCondLst>
                                        </p:cTn>
                                        <p:tgtEl>
                                          <p:spTgt spid="287">
                                            <p:bg/>
                                          </p:spTgt>
                                        </p:tgtEl>
                                        <p:attrNameLst>
                                          <p:attrName>style.visibility</p:attrName>
                                        </p:attrNameLst>
                                      </p:cBhvr>
                                      <p:to>
                                        <p:strVal val="visible"/>
                                      </p:to>
                                    </p:set>
                                    <p:animEffect transition="in" filter="fade">
                                      <p:cBhvr>
                                        <p:cTn id="47" dur="1000"/>
                                        <p:tgtEl>
                                          <p:spTgt spid="287">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1" nodeType="clickEffect">
                                  <p:stCondLst>
                                    <p:cond delay="0"/>
                                  </p:stCondLst>
                                  <p:childTnLst>
                                    <p:set>
                                      <p:cBhvr>
                                        <p:cTn id="51" dur="1" fill="hold">
                                          <p:stCondLst>
                                            <p:cond delay="0"/>
                                          </p:stCondLst>
                                        </p:cTn>
                                        <p:tgtEl>
                                          <p:spTgt spid="287">
                                            <p:txEl>
                                              <p:pRg st="0" end="0"/>
                                            </p:txEl>
                                          </p:spTgt>
                                        </p:tgtEl>
                                        <p:attrNameLst>
                                          <p:attrName>style.visibility</p:attrName>
                                        </p:attrNameLst>
                                      </p:cBhvr>
                                      <p:to>
                                        <p:strVal val="visible"/>
                                      </p:to>
                                    </p:set>
                                    <p:animEffect transition="in" filter="fade">
                                      <p:cBhvr>
                                        <p:cTn id="52" dur="500"/>
                                        <p:tgtEl>
                                          <p:spTgt spid="287">
                                            <p:txEl>
                                              <p:pRg st="0" end="0"/>
                                            </p:txEl>
                                          </p:spTgt>
                                        </p:tgtEl>
                                      </p:cBhvr>
                                    </p:animEffect>
                                  </p:childTnLst>
                                </p:cTn>
                              </p:par>
                              <p:par>
                                <p:cTn id="53" presetID="27" presetClass="emph" presetSubtype="0" fill="remove" grpId="0" nodeType="withEffect">
                                  <p:stCondLst>
                                    <p:cond delay="0"/>
                                  </p:stCondLst>
                                  <p:childTnLst>
                                    <p:animClr clrSpc="rgb" dir="cw">
                                      <p:cBhvr override="childStyle">
                                        <p:cTn id="54" dur="500" autoRev="1" fill="remove"/>
                                        <p:tgtEl>
                                          <p:spTgt spid="287">
                                            <p:bg/>
                                          </p:spTgt>
                                        </p:tgtEl>
                                        <p:attrNameLst>
                                          <p:attrName>style.color</p:attrName>
                                        </p:attrNameLst>
                                      </p:cBhvr>
                                      <p:to>
                                        <a:schemeClr val="bg1"/>
                                      </p:to>
                                    </p:animClr>
                                    <p:animClr clrSpc="rgb" dir="cw">
                                      <p:cBhvr>
                                        <p:cTn id="55" dur="500" autoRev="1" fill="remove"/>
                                        <p:tgtEl>
                                          <p:spTgt spid="287">
                                            <p:bg/>
                                          </p:spTgt>
                                        </p:tgtEl>
                                        <p:attrNameLst>
                                          <p:attrName>fillcolor</p:attrName>
                                        </p:attrNameLst>
                                      </p:cBhvr>
                                      <p:to>
                                        <a:schemeClr val="bg1"/>
                                      </p:to>
                                    </p:animClr>
                                    <p:set>
                                      <p:cBhvr>
                                        <p:cTn id="56" dur="500" autoRev="1" fill="remove"/>
                                        <p:tgtEl>
                                          <p:spTgt spid="287">
                                            <p:bg/>
                                          </p:spTgt>
                                        </p:tgtEl>
                                        <p:attrNameLst>
                                          <p:attrName>fill.type</p:attrName>
                                        </p:attrNameLst>
                                      </p:cBhvr>
                                      <p:to>
                                        <p:strVal val="solid"/>
                                      </p:to>
                                    </p:set>
                                    <p:set>
                                      <p:cBhvr>
                                        <p:cTn id="57" dur="500" autoRev="1" fill="remove"/>
                                        <p:tgtEl>
                                          <p:spTgt spid="287">
                                            <p:bg/>
                                          </p:spTgt>
                                        </p:tgtEl>
                                        <p:attrNameLst>
                                          <p:attrName>fill.on</p:attrName>
                                        </p:attrNameLst>
                                      </p:cBhvr>
                                      <p:to>
                                        <p:strVal val="true"/>
                                      </p:to>
                                    </p:set>
                                  </p:childTnLst>
                                </p:cTn>
                              </p:par>
                              <p:par>
                                <p:cTn id="58" presetID="27" presetClass="emph" presetSubtype="0" fill="remove" grpId="0" nodeType="withEffect">
                                  <p:stCondLst>
                                    <p:cond delay="0"/>
                                  </p:stCondLst>
                                  <p:childTnLst>
                                    <p:animClr clrSpc="rgb" dir="cw">
                                      <p:cBhvr override="childStyle">
                                        <p:cTn id="59" dur="500" autoRev="1" fill="remove"/>
                                        <p:tgtEl>
                                          <p:spTgt spid="287">
                                            <p:txEl>
                                              <p:pRg st="0" end="0"/>
                                            </p:txEl>
                                          </p:spTgt>
                                        </p:tgtEl>
                                        <p:attrNameLst>
                                          <p:attrName>style.color</p:attrName>
                                        </p:attrNameLst>
                                      </p:cBhvr>
                                      <p:to>
                                        <a:schemeClr val="bg1"/>
                                      </p:to>
                                    </p:animClr>
                                    <p:animClr clrSpc="rgb" dir="cw">
                                      <p:cBhvr>
                                        <p:cTn id="60" dur="500" autoRev="1" fill="remove"/>
                                        <p:tgtEl>
                                          <p:spTgt spid="287">
                                            <p:txEl>
                                              <p:pRg st="0" end="0"/>
                                            </p:txEl>
                                          </p:spTgt>
                                        </p:tgtEl>
                                        <p:attrNameLst>
                                          <p:attrName>fillcolor</p:attrName>
                                        </p:attrNameLst>
                                      </p:cBhvr>
                                      <p:to>
                                        <a:schemeClr val="bg1"/>
                                      </p:to>
                                    </p:animClr>
                                    <p:set>
                                      <p:cBhvr>
                                        <p:cTn id="61" dur="500" autoRev="1" fill="remove"/>
                                        <p:tgtEl>
                                          <p:spTgt spid="287">
                                            <p:txEl>
                                              <p:pRg st="0" end="0"/>
                                            </p:txEl>
                                          </p:spTgt>
                                        </p:tgtEl>
                                        <p:attrNameLst>
                                          <p:attrName>fill.type</p:attrName>
                                        </p:attrNameLst>
                                      </p:cBhvr>
                                      <p:to>
                                        <p:strVal val="solid"/>
                                      </p:to>
                                    </p:set>
                                    <p:set>
                                      <p:cBhvr>
                                        <p:cTn id="62" dur="500" autoRev="1" fill="remove"/>
                                        <p:tgtEl>
                                          <p:spTgt spid="28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uiExpand="1" build="p" animBg="1"/>
      <p:bldP spid="287" grpId="1" build="p" animBg="1"/>
      <p:bldP spid="5" grpId="0" animBg="1"/>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FAAAAFE8-2DB2-4C51-AF9C-FDF897B621FE}"/>
              </a:ext>
            </a:extLst>
          </p:cNvPr>
          <p:cNvSpPr/>
          <p:nvPr/>
        </p:nvSpPr>
        <p:spPr>
          <a:xfrm>
            <a:off x="2692999" y="1185130"/>
            <a:ext cx="2331536" cy="377461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a:p>
        </p:txBody>
      </p:sp>
      <p:sp>
        <p:nvSpPr>
          <p:cNvPr id="8" name="Rectángulo: esquinas redondeadas 7">
            <a:extLst>
              <a:ext uri="{FF2B5EF4-FFF2-40B4-BE49-F238E27FC236}">
                <a16:creationId xmlns:a16="http://schemas.microsoft.com/office/drawing/2014/main" id="{0B38D180-CC96-4D4E-8F4B-3BF3754D6918}"/>
              </a:ext>
            </a:extLst>
          </p:cNvPr>
          <p:cNvSpPr/>
          <p:nvPr/>
        </p:nvSpPr>
        <p:spPr>
          <a:xfrm>
            <a:off x="234437" y="1185130"/>
            <a:ext cx="2376140" cy="3774619"/>
          </a:xfrm>
          <a:prstGeom prst="roundRect">
            <a:avLst/>
          </a:prstGeom>
          <a:solidFill>
            <a:schemeClr val="accent3">
              <a:alpha val="84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s-MX"/>
          </a:p>
        </p:txBody>
      </p:sp>
      <p:sp>
        <p:nvSpPr>
          <p:cNvPr id="518" name="Google Shape;518;p57"/>
          <p:cNvSpPr txBox="1">
            <a:spLocks noGrp="1"/>
          </p:cNvSpPr>
          <p:nvPr>
            <p:ph type="body" idx="1"/>
          </p:nvPr>
        </p:nvSpPr>
        <p:spPr>
          <a:xfrm>
            <a:off x="162047" y="1312133"/>
            <a:ext cx="2476316" cy="3539574"/>
          </a:xfrm>
          <a:prstGeom prst="rect">
            <a:avLst/>
          </a:prstGeom>
        </p:spPr>
        <p:txBody>
          <a:bodyPr spcFirstLastPara="1" wrap="square" lIns="91425" tIns="91425" rIns="91425" bIns="91425" anchor="t" anchorCtr="0">
            <a:noAutofit/>
          </a:bodyPr>
          <a:lstStyle/>
          <a:p>
            <a:pPr marL="393700" indent="-228600">
              <a:lnSpc>
                <a:spcPct val="107000"/>
              </a:lnSpc>
              <a:spcAft>
                <a:spcPts val="800"/>
              </a:spcAft>
              <a:buClr>
                <a:srgbClr val="FFFF00"/>
              </a:buClr>
              <a:buSzPct val="100000"/>
              <a:buFont typeface="+mj-lt"/>
              <a:buAutoNum type="arabicPeriod"/>
            </a:pPr>
            <a:r>
              <a:rPr lang="es-MX"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CURP</a:t>
            </a:r>
            <a:endParaRPr lang="es-MX"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93700" indent="-228600">
              <a:lnSpc>
                <a:spcPct val="107000"/>
              </a:lnSpc>
              <a:spcAft>
                <a:spcPts val="800"/>
              </a:spcAft>
              <a:buClr>
                <a:srgbClr val="FFFF00"/>
              </a:buClr>
              <a:buSzPct val="100000"/>
              <a:buFont typeface="+mj-lt"/>
              <a:buAutoNum type="arabicPeriod"/>
            </a:pPr>
            <a:r>
              <a:rPr lang="es-MX"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Registro Federal de Contribuyentes (RFC)</a:t>
            </a:r>
            <a:endParaRPr lang="es-MX"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93700" indent="-228600">
              <a:lnSpc>
                <a:spcPct val="107000"/>
              </a:lnSpc>
              <a:spcAft>
                <a:spcPts val="800"/>
              </a:spcAft>
              <a:buClr>
                <a:srgbClr val="FFFF00"/>
              </a:buClr>
              <a:buSzPct val="100000"/>
              <a:buFont typeface="+mj-lt"/>
              <a:buAutoNum type="arabicPeriod"/>
            </a:pPr>
            <a:r>
              <a:rPr lang="es-MX"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Acta de Matrimonio</a:t>
            </a:r>
            <a:endParaRPr lang="es-MX"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93700" indent="-228600">
              <a:lnSpc>
                <a:spcPct val="107000"/>
              </a:lnSpc>
              <a:spcAft>
                <a:spcPts val="800"/>
              </a:spcAft>
              <a:buClr>
                <a:srgbClr val="FFFF00"/>
              </a:buClr>
              <a:buSzPct val="100000"/>
              <a:buFont typeface="+mj-lt"/>
              <a:buAutoNum type="arabicPeriod"/>
            </a:pPr>
            <a:r>
              <a:rPr lang="es-MX"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Comprobante de domicilio</a:t>
            </a:r>
            <a:endParaRPr lang="es-MX"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93700" indent="-228600">
              <a:lnSpc>
                <a:spcPct val="107000"/>
              </a:lnSpc>
              <a:spcAft>
                <a:spcPts val="800"/>
              </a:spcAft>
              <a:buClr>
                <a:srgbClr val="FFFF00"/>
              </a:buClr>
              <a:buSzPct val="100000"/>
              <a:buFont typeface="+mj-lt"/>
              <a:buAutoNum type="arabicPeriod"/>
            </a:pPr>
            <a:r>
              <a:rPr lang="es-MX"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Currículo </a:t>
            </a:r>
            <a:endParaRPr lang="es-MX"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93700" indent="-228600">
              <a:lnSpc>
                <a:spcPct val="107000"/>
              </a:lnSpc>
              <a:spcAft>
                <a:spcPts val="800"/>
              </a:spcAft>
              <a:buClr>
                <a:srgbClr val="FFFF00"/>
              </a:buClr>
              <a:buSzPct val="100000"/>
              <a:buFont typeface="+mj-lt"/>
              <a:buAutoNum type="arabicPeriod"/>
            </a:pPr>
            <a:r>
              <a:rPr lang="es-ES_tradnl"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Fecha de toma de posesión de encargo, que representa la fecha de ingreso al servicio.</a:t>
            </a:r>
            <a:endParaRPr lang="es-MX"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93700" indent="-228600">
              <a:lnSpc>
                <a:spcPct val="107000"/>
              </a:lnSpc>
              <a:spcAft>
                <a:spcPts val="800"/>
              </a:spcAft>
              <a:buClr>
                <a:srgbClr val="FFFF00"/>
              </a:buClr>
              <a:buSzPct val="100000"/>
              <a:buFont typeface="+mj-lt"/>
              <a:buAutoNum type="arabicPeriod"/>
            </a:pPr>
            <a:r>
              <a:rPr lang="es-MX"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Recibo de nómina.</a:t>
            </a:r>
            <a:endParaRPr lang="es-MX"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93700" indent="-228600">
              <a:lnSpc>
                <a:spcPct val="107000"/>
              </a:lnSpc>
              <a:spcAft>
                <a:spcPts val="800"/>
              </a:spcAft>
              <a:buClr>
                <a:srgbClr val="FFFF00"/>
              </a:buClr>
              <a:buSzPct val="100000"/>
              <a:buFont typeface="+mj-lt"/>
              <a:buAutoNum type="arabicPeriod"/>
            </a:pPr>
            <a:r>
              <a:rPr lang="es-MX"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Escrituras Públicas y/o contratos de bienes inmuebles</a:t>
            </a:r>
            <a:endParaRPr lang="es-MX"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9" name="Google Shape;519;p57"/>
          <p:cNvPicPr preferRelativeResize="0"/>
          <p:nvPr/>
        </p:nvPicPr>
        <p:blipFill>
          <a:blip r:embed="rId3"/>
          <a:srcRect l="16539" r="16539"/>
          <a:stretch/>
        </p:blipFill>
        <p:spPr>
          <a:xfrm>
            <a:off x="5292969" y="934441"/>
            <a:ext cx="3288323" cy="3325501"/>
          </a:xfrm>
          <a:prstGeom prst="diamond">
            <a:avLst/>
          </a:prstGeom>
          <a:noFill/>
          <a:ln>
            <a:noFill/>
          </a:ln>
        </p:spPr>
      </p:pic>
      <p:sp>
        <p:nvSpPr>
          <p:cNvPr id="520" name="Google Shape;520;p57"/>
          <p:cNvSpPr/>
          <p:nvPr/>
        </p:nvSpPr>
        <p:spPr>
          <a:xfrm flipH="1">
            <a:off x="5094481" y="1134999"/>
            <a:ext cx="1135211" cy="1135211"/>
          </a:xfrm>
          <a:custGeom>
            <a:avLst/>
            <a:gdLst/>
            <a:ahLst/>
            <a:cxnLst/>
            <a:rect l="l" t="t" r="r" b="b"/>
            <a:pathLst>
              <a:path w="35255" h="35255" extrusionOk="0">
                <a:moveTo>
                  <a:pt x="17633" y="5537"/>
                </a:moveTo>
                <a:lnTo>
                  <a:pt x="29718" y="17634"/>
                </a:lnTo>
                <a:lnTo>
                  <a:pt x="17633" y="29718"/>
                </a:lnTo>
                <a:lnTo>
                  <a:pt x="5537" y="17634"/>
                </a:lnTo>
                <a:lnTo>
                  <a:pt x="17633" y="5537"/>
                </a:lnTo>
                <a:close/>
                <a:moveTo>
                  <a:pt x="17633" y="0"/>
                </a:moveTo>
                <a:lnTo>
                  <a:pt x="0" y="17634"/>
                </a:lnTo>
                <a:lnTo>
                  <a:pt x="17633" y="35255"/>
                </a:lnTo>
                <a:lnTo>
                  <a:pt x="35255" y="17634"/>
                </a:lnTo>
                <a:lnTo>
                  <a:pt x="176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7"/>
          <p:cNvSpPr/>
          <p:nvPr/>
        </p:nvSpPr>
        <p:spPr>
          <a:xfrm flipH="1">
            <a:off x="6415030" y="3776611"/>
            <a:ext cx="806341" cy="805665"/>
          </a:xfrm>
          <a:custGeom>
            <a:avLst/>
            <a:gdLst/>
            <a:ahLst/>
            <a:cxnLst/>
            <a:rect l="l" t="t" r="r" b="b"/>
            <a:pathLst>
              <a:path w="14300" h="14288" extrusionOk="0">
                <a:moveTo>
                  <a:pt x="7156" y="2239"/>
                </a:moveTo>
                <a:lnTo>
                  <a:pt x="12061" y="7144"/>
                </a:lnTo>
                <a:lnTo>
                  <a:pt x="7156" y="12049"/>
                </a:lnTo>
                <a:lnTo>
                  <a:pt x="2250" y="7144"/>
                </a:lnTo>
                <a:lnTo>
                  <a:pt x="7156" y="2239"/>
                </a:lnTo>
                <a:close/>
                <a:moveTo>
                  <a:pt x="7156" y="0"/>
                </a:moveTo>
                <a:lnTo>
                  <a:pt x="0" y="7144"/>
                </a:lnTo>
                <a:lnTo>
                  <a:pt x="7156" y="14288"/>
                </a:lnTo>
                <a:lnTo>
                  <a:pt x="14300" y="7144"/>
                </a:lnTo>
                <a:lnTo>
                  <a:pt x="71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18;p57">
            <a:extLst>
              <a:ext uri="{FF2B5EF4-FFF2-40B4-BE49-F238E27FC236}">
                <a16:creationId xmlns:a16="http://schemas.microsoft.com/office/drawing/2014/main" id="{7B2B0346-2BE2-4B78-A2A4-8856AEB31CC6}"/>
              </a:ext>
            </a:extLst>
          </p:cNvPr>
          <p:cNvSpPr txBox="1">
            <a:spLocks/>
          </p:cNvSpPr>
          <p:nvPr/>
        </p:nvSpPr>
        <p:spPr>
          <a:xfrm>
            <a:off x="2610577" y="1312133"/>
            <a:ext cx="2403926" cy="35395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600"/>
              </a:spcBef>
              <a:spcAft>
                <a:spcPts val="0"/>
              </a:spcAft>
              <a:buClr>
                <a:srgbClr val="F64646"/>
              </a:buClr>
              <a:buSzPts val="1000"/>
              <a:buFont typeface="PT Sans"/>
              <a:buChar char="●"/>
              <a:defRPr sz="1600" b="0" i="0" u="none" strike="noStrike" cap="none">
                <a:solidFill>
                  <a:schemeClr val="dk1"/>
                </a:solidFill>
                <a:latin typeface="PT Sans"/>
                <a:ea typeface="PT Sans"/>
                <a:cs typeface="PT Sans"/>
                <a:sym typeface="PT Sans"/>
              </a:defRPr>
            </a:lvl1pPr>
            <a:lvl2pPr marL="914400" marR="0" lvl="1" indent="-368300" algn="l" rtl="0">
              <a:lnSpc>
                <a:spcPct val="100000"/>
              </a:lnSpc>
              <a:spcBef>
                <a:spcPts val="0"/>
              </a:spcBef>
              <a:spcAft>
                <a:spcPts val="0"/>
              </a:spcAft>
              <a:buClr>
                <a:srgbClr val="FFC800"/>
              </a:buClr>
              <a:buSzPts val="2200"/>
              <a:buFont typeface="Nunito Light"/>
              <a:buChar char="○"/>
              <a:defRPr sz="1600" b="0" i="0" u="none" strike="noStrike" cap="none">
                <a:solidFill>
                  <a:schemeClr val="dk1"/>
                </a:solidFill>
                <a:latin typeface="PT Sans"/>
                <a:ea typeface="PT Sans"/>
                <a:cs typeface="PT Sans"/>
                <a:sym typeface="PT Sans"/>
              </a:defRPr>
            </a:lvl2pPr>
            <a:lvl3pPr marL="1371600" marR="0" lvl="2" indent="-368300" algn="l" rtl="0">
              <a:lnSpc>
                <a:spcPct val="100000"/>
              </a:lnSpc>
              <a:spcBef>
                <a:spcPts val="1600"/>
              </a:spcBef>
              <a:spcAft>
                <a:spcPts val="0"/>
              </a:spcAft>
              <a:buClr>
                <a:srgbClr val="FFC800"/>
              </a:buClr>
              <a:buSzPts val="2200"/>
              <a:buFont typeface="Nunito Light"/>
              <a:buChar char="■"/>
              <a:defRPr sz="1600" b="0" i="0" u="none" strike="noStrike" cap="none">
                <a:solidFill>
                  <a:schemeClr val="dk1"/>
                </a:solidFill>
                <a:latin typeface="PT Sans"/>
                <a:ea typeface="PT Sans"/>
                <a:cs typeface="PT Sans"/>
                <a:sym typeface="PT Sans"/>
              </a:defRPr>
            </a:lvl3pPr>
            <a:lvl4pPr marL="1828800" marR="0" lvl="3" indent="-368300" algn="l" rtl="0">
              <a:lnSpc>
                <a:spcPct val="100000"/>
              </a:lnSpc>
              <a:spcBef>
                <a:spcPts val="1600"/>
              </a:spcBef>
              <a:spcAft>
                <a:spcPts val="0"/>
              </a:spcAft>
              <a:buClr>
                <a:srgbClr val="FFC800"/>
              </a:buClr>
              <a:buSzPts val="2200"/>
              <a:buFont typeface="Nunito Light"/>
              <a:buChar char="●"/>
              <a:defRPr sz="1600" b="0" i="0" u="none" strike="noStrike" cap="none">
                <a:solidFill>
                  <a:schemeClr val="dk1"/>
                </a:solidFill>
                <a:latin typeface="PT Sans"/>
                <a:ea typeface="PT Sans"/>
                <a:cs typeface="PT Sans"/>
                <a:sym typeface="PT Sans"/>
              </a:defRPr>
            </a:lvl4pPr>
            <a:lvl5pPr marL="2286000" marR="0" lvl="4" indent="-368300" algn="l" rtl="0">
              <a:lnSpc>
                <a:spcPct val="100000"/>
              </a:lnSpc>
              <a:spcBef>
                <a:spcPts val="1600"/>
              </a:spcBef>
              <a:spcAft>
                <a:spcPts val="0"/>
              </a:spcAft>
              <a:buClr>
                <a:srgbClr val="26284E"/>
              </a:buClr>
              <a:buSzPts val="2200"/>
              <a:buFont typeface="Nunito Light"/>
              <a:buChar char="○"/>
              <a:defRPr sz="1600" b="0" i="0" u="none" strike="noStrike" cap="none">
                <a:solidFill>
                  <a:schemeClr val="dk1"/>
                </a:solidFill>
                <a:latin typeface="PT Sans"/>
                <a:ea typeface="PT Sans"/>
                <a:cs typeface="PT Sans"/>
                <a:sym typeface="PT Sans"/>
              </a:defRPr>
            </a:lvl5pPr>
            <a:lvl6pPr marL="2743200" marR="0" lvl="5" indent="-368300" algn="l" rtl="0">
              <a:lnSpc>
                <a:spcPct val="100000"/>
              </a:lnSpc>
              <a:spcBef>
                <a:spcPts val="1600"/>
              </a:spcBef>
              <a:spcAft>
                <a:spcPts val="0"/>
              </a:spcAft>
              <a:buClr>
                <a:srgbClr val="26284E"/>
              </a:buClr>
              <a:buSzPts val="2200"/>
              <a:buFont typeface="Nunito Light"/>
              <a:buChar char="■"/>
              <a:defRPr sz="1600" b="0" i="0" u="none" strike="noStrike" cap="none">
                <a:solidFill>
                  <a:schemeClr val="dk1"/>
                </a:solidFill>
                <a:latin typeface="PT Sans"/>
                <a:ea typeface="PT Sans"/>
                <a:cs typeface="PT Sans"/>
                <a:sym typeface="PT Sans"/>
              </a:defRPr>
            </a:lvl6pPr>
            <a:lvl7pPr marL="3200400" marR="0" lvl="6" indent="-368300" algn="l" rtl="0">
              <a:lnSpc>
                <a:spcPct val="100000"/>
              </a:lnSpc>
              <a:spcBef>
                <a:spcPts val="1600"/>
              </a:spcBef>
              <a:spcAft>
                <a:spcPts val="0"/>
              </a:spcAft>
              <a:buClr>
                <a:srgbClr val="26284E"/>
              </a:buClr>
              <a:buSzPts val="2200"/>
              <a:buFont typeface="Nunito Light"/>
              <a:buChar char="●"/>
              <a:defRPr sz="1600" b="0" i="0" u="none" strike="noStrike" cap="none">
                <a:solidFill>
                  <a:schemeClr val="dk1"/>
                </a:solidFill>
                <a:latin typeface="PT Sans"/>
                <a:ea typeface="PT Sans"/>
                <a:cs typeface="PT Sans"/>
                <a:sym typeface="PT Sans"/>
              </a:defRPr>
            </a:lvl7pPr>
            <a:lvl8pPr marL="3657600" marR="0" lvl="7" indent="-368300" algn="l" rtl="0">
              <a:lnSpc>
                <a:spcPct val="100000"/>
              </a:lnSpc>
              <a:spcBef>
                <a:spcPts val="1600"/>
              </a:spcBef>
              <a:spcAft>
                <a:spcPts val="0"/>
              </a:spcAft>
              <a:buClr>
                <a:srgbClr val="26284E"/>
              </a:buClr>
              <a:buSzPts val="2200"/>
              <a:buFont typeface="Nunito Light"/>
              <a:buChar char="○"/>
              <a:defRPr sz="1600" b="0" i="0" u="none" strike="noStrike" cap="none">
                <a:solidFill>
                  <a:schemeClr val="dk1"/>
                </a:solidFill>
                <a:latin typeface="PT Sans"/>
                <a:ea typeface="PT Sans"/>
                <a:cs typeface="PT Sans"/>
                <a:sym typeface="PT Sans"/>
              </a:defRPr>
            </a:lvl8pPr>
            <a:lvl9pPr marL="4114800" marR="0" lvl="8" indent="-368300" algn="l" rtl="0">
              <a:lnSpc>
                <a:spcPct val="100000"/>
              </a:lnSpc>
              <a:spcBef>
                <a:spcPts val="1600"/>
              </a:spcBef>
              <a:spcAft>
                <a:spcPts val="1600"/>
              </a:spcAft>
              <a:buClr>
                <a:srgbClr val="26284E"/>
              </a:buClr>
              <a:buSzPts val="2200"/>
              <a:buFont typeface="Nunito Light"/>
              <a:buChar char="■"/>
              <a:defRPr sz="1600" b="0" i="0" u="none" strike="noStrike" cap="none">
                <a:solidFill>
                  <a:schemeClr val="dk1"/>
                </a:solidFill>
                <a:latin typeface="PT Sans"/>
                <a:ea typeface="PT Sans"/>
                <a:cs typeface="PT Sans"/>
                <a:sym typeface="PT Sans"/>
              </a:defRPr>
            </a:lvl9pPr>
          </a:lstStyle>
          <a:p>
            <a:pPr marL="393700" indent="-228600">
              <a:lnSpc>
                <a:spcPct val="107000"/>
              </a:lnSpc>
              <a:spcAft>
                <a:spcPts val="800"/>
              </a:spcAft>
              <a:buClr>
                <a:schemeClr val="tx1"/>
              </a:buClr>
              <a:buSzPct val="100000"/>
              <a:buFont typeface="+mj-lt"/>
              <a:buAutoNum type="arabicPeriod" startAt="9"/>
            </a:pPr>
            <a:r>
              <a:rPr lang="es-MX" sz="1100" b="1" dirty="0">
                <a:solidFill>
                  <a:schemeClr val="bg1"/>
                </a:solidFill>
                <a:latin typeface="Calibri" panose="020F0502020204030204" pitchFamily="34" charset="0"/>
                <a:ea typeface="Calibri" panose="020F0502020204030204" pitchFamily="34" charset="0"/>
                <a:cs typeface="Calibri" panose="020F0502020204030204" pitchFamily="34" charset="0"/>
              </a:rPr>
              <a:t>Facturas de vehículos</a:t>
            </a:r>
            <a:endParaRPr lang="es-MX" sz="11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93700" indent="-228600">
              <a:lnSpc>
                <a:spcPct val="107000"/>
              </a:lnSpc>
              <a:spcAft>
                <a:spcPts val="800"/>
              </a:spcAft>
              <a:buClr>
                <a:schemeClr val="tx1"/>
              </a:buClr>
              <a:buFont typeface="+mj-lt"/>
              <a:buAutoNum type="arabicPeriod" startAt="9"/>
            </a:pPr>
            <a:r>
              <a:rPr lang="es-MX" sz="1100" b="1" dirty="0">
                <a:solidFill>
                  <a:schemeClr val="bg1"/>
                </a:solidFill>
                <a:latin typeface="Calibri" panose="020F0502020204030204" pitchFamily="34" charset="0"/>
                <a:ea typeface="Calibri" panose="020F0502020204030204" pitchFamily="34" charset="0"/>
                <a:cs typeface="Calibri" panose="020F0502020204030204" pitchFamily="34" charset="0"/>
              </a:rPr>
              <a:t>Contratos y Estados de cuenta bancarios</a:t>
            </a:r>
            <a:endParaRPr lang="es-MX" sz="11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93700" indent="-228600">
              <a:lnSpc>
                <a:spcPct val="107000"/>
              </a:lnSpc>
              <a:spcAft>
                <a:spcPts val="800"/>
              </a:spcAft>
              <a:buClr>
                <a:schemeClr val="tx1"/>
              </a:buClr>
              <a:buFont typeface="+mj-lt"/>
              <a:buAutoNum type="arabicPeriod" startAt="9"/>
            </a:pPr>
            <a:r>
              <a:rPr lang="es-MX" sz="1100" b="1" dirty="0">
                <a:solidFill>
                  <a:schemeClr val="bg1"/>
                </a:solidFill>
                <a:latin typeface="Calibri" panose="020F0502020204030204" pitchFamily="34" charset="0"/>
                <a:ea typeface="Calibri" panose="020F0502020204030204" pitchFamily="34" charset="0"/>
                <a:cs typeface="Calibri" panose="020F0502020204030204" pitchFamily="34" charset="0"/>
              </a:rPr>
              <a:t>Contratos y estados de cuenta de gravámenes y adeudos</a:t>
            </a:r>
            <a:endParaRPr lang="es-MX" sz="11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93700" indent="-228600">
              <a:lnSpc>
                <a:spcPct val="107000"/>
              </a:lnSpc>
              <a:spcAft>
                <a:spcPts val="800"/>
              </a:spcAft>
              <a:buClr>
                <a:schemeClr val="tx1"/>
              </a:buClr>
              <a:buFont typeface="+mj-lt"/>
              <a:buAutoNum type="arabicPeriod" startAt="9"/>
            </a:pPr>
            <a:r>
              <a:rPr lang="es-MX" sz="1100" b="1" dirty="0">
                <a:solidFill>
                  <a:schemeClr val="bg1"/>
                </a:solidFill>
                <a:latin typeface="Calibri" panose="020F0502020204030204" pitchFamily="34" charset="0"/>
                <a:ea typeface="Calibri" panose="020F0502020204030204" pitchFamily="34" charset="0"/>
                <a:cs typeface="Calibri" panose="020F0502020204030204" pitchFamily="34" charset="0"/>
              </a:rPr>
              <a:t>Comprobante de percepción de sueldo o de otro tipo de ingreso</a:t>
            </a:r>
            <a:endParaRPr lang="es-MX" sz="11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93700" indent="-228600">
              <a:lnSpc>
                <a:spcPct val="107000"/>
              </a:lnSpc>
              <a:spcAft>
                <a:spcPts val="800"/>
              </a:spcAft>
              <a:buClr>
                <a:schemeClr val="tx1"/>
              </a:buClr>
              <a:buFont typeface="+mj-lt"/>
              <a:buAutoNum type="arabicPeriod" startAt="9"/>
            </a:pPr>
            <a:r>
              <a:rPr lang="es-MX" sz="1100" b="1" dirty="0">
                <a:solidFill>
                  <a:schemeClr val="bg1"/>
                </a:solidFill>
                <a:latin typeface="Calibri" panose="020F0502020204030204" pitchFamily="34" charset="0"/>
                <a:ea typeface="Calibri" panose="020F0502020204030204" pitchFamily="34" charset="0"/>
                <a:cs typeface="Calibri" panose="020F0502020204030204" pitchFamily="34" charset="0"/>
              </a:rPr>
              <a:t>Actas Constitutivas de sociedades y asociaciones</a:t>
            </a:r>
            <a:endParaRPr lang="es-MX" sz="11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65100" indent="0">
              <a:lnSpc>
                <a:spcPct val="107000"/>
              </a:lnSpc>
              <a:spcAft>
                <a:spcPts val="800"/>
              </a:spcAft>
              <a:buNone/>
            </a:pPr>
            <a:r>
              <a:rPr lang="es-MX" sz="14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s-MX" sz="1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MX" sz="1100" dirty="0">
                <a:solidFill>
                  <a:schemeClr val="bg1"/>
                </a:solidFill>
                <a:latin typeface="Calibri" panose="020F0502020204030204" pitchFamily="34" charset="0"/>
                <a:ea typeface="Calibri" panose="020F0502020204030204" pitchFamily="34" charset="0"/>
                <a:cs typeface="Calibri" panose="020F0502020204030204" pitchFamily="34" charset="0"/>
              </a:rPr>
              <a:t>Nota.- En el caso de bienes muebles solo es el valor aproximado</a:t>
            </a:r>
            <a:r>
              <a:rPr lang="es-MX" sz="1100" b="1" dirty="0">
                <a:solidFill>
                  <a:schemeClr val="bg1"/>
                </a:solidFill>
                <a:latin typeface="Calibri" panose="020F0502020204030204" pitchFamily="34" charset="0"/>
                <a:ea typeface="Calibri" panose="020F0502020204030204" pitchFamily="34" charset="0"/>
                <a:cs typeface="Calibri" panose="020F0502020204030204" pitchFamily="34" charset="0"/>
              </a:rPr>
              <a:t>.</a:t>
            </a:r>
            <a:endParaRPr lang="es-MX" sz="12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17" name="Google Shape;517;p57"/>
          <p:cNvSpPr txBox="1">
            <a:spLocks noGrp="1"/>
          </p:cNvSpPr>
          <p:nvPr>
            <p:ph type="title"/>
          </p:nvPr>
        </p:nvSpPr>
        <p:spPr>
          <a:xfrm>
            <a:off x="549059" y="222343"/>
            <a:ext cx="6543300" cy="572700"/>
          </a:xfrm>
          <a:prstGeom prst="rect">
            <a:avLst/>
          </a:prstGeom>
        </p:spPr>
        <p:txBody>
          <a:bodyPr spcFirstLastPara="1" wrap="square" lIns="91425" tIns="91425" rIns="91425" bIns="91425" anchor="t" anchorCtr="0">
            <a:noAutofit/>
          </a:bodyPr>
          <a:lstStyle/>
          <a:p>
            <a:r>
              <a:rPr lang="es-MX" b="1" dirty="0">
                <a:effectLst/>
                <a:latin typeface="DM Serif Text" panose="020B0604020202020204" charset="0"/>
                <a:ea typeface="Calibri" panose="020F0502020204030204" pitchFamily="34" charset="0"/>
                <a:cs typeface="Calibri" panose="020F0502020204030204" pitchFamily="34" charset="0"/>
              </a:rPr>
              <a:t>¿Qué documentos se recomiendan tener a la mano para poder llenar mi declaración? </a:t>
            </a:r>
            <a:br>
              <a:rPr lang="es-MX" dirty="0">
                <a:effectLst/>
                <a:latin typeface="DM Serif Text" panose="020B0604020202020204" charset="0"/>
                <a:ea typeface="Calibri" panose="020F0502020204030204" pitchFamily="34" charset="0"/>
                <a:cs typeface="Times New Roman" panose="02020603050405020304" pitchFamily="18" charset="0"/>
              </a:rPr>
            </a:br>
            <a:endParaRPr lang="es-MX" sz="3200" dirty="0">
              <a:latin typeface="DM Serif Text" panose="020B0604020202020204" charset="0"/>
            </a:endParaRPr>
          </a:p>
        </p:txBody>
      </p:sp>
    </p:spTree>
    <p:extLst>
      <p:ext uri="{BB962C8B-B14F-4D97-AF65-F5344CB8AC3E}">
        <p14:creationId xmlns:p14="http://schemas.microsoft.com/office/powerpoint/2010/main" val="4082247234"/>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8">
                                            <p:txEl>
                                              <p:pRg st="0" end="0"/>
                                            </p:txEl>
                                          </p:spTgt>
                                        </p:tgtEl>
                                        <p:attrNameLst>
                                          <p:attrName>style.visibility</p:attrName>
                                        </p:attrNameLst>
                                      </p:cBhvr>
                                      <p:to>
                                        <p:strVal val="visible"/>
                                      </p:to>
                                    </p:set>
                                    <p:animEffect transition="in" filter="dissolve">
                                      <p:cBhvr>
                                        <p:cTn id="12" dur="500"/>
                                        <p:tgtEl>
                                          <p:spTgt spid="5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8">
                                            <p:txEl>
                                              <p:pRg st="1" end="1"/>
                                            </p:txEl>
                                          </p:spTgt>
                                        </p:tgtEl>
                                        <p:attrNameLst>
                                          <p:attrName>style.visibility</p:attrName>
                                        </p:attrNameLst>
                                      </p:cBhvr>
                                      <p:to>
                                        <p:strVal val="visible"/>
                                      </p:to>
                                    </p:set>
                                    <p:animEffect transition="in" filter="dissolve">
                                      <p:cBhvr>
                                        <p:cTn id="17" dur="500"/>
                                        <p:tgtEl>
                                          <p:spTgt spid="5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8">
                                            <p:txEl>
                                              <p:pRg st="2" end="2"/>
                                            </p:txEl>
                                          </p:spTgt>
                                        </p:tgtEl>
                                        <p:attrNameLst>
                                          <p:attrName>style.visibility</p:attrName>
                                        </p:attrNameLst>
                                      </p:cBhvr>
                                      <p:to>
                                        <p:strVal val="visible"/>
                                      </p:to>
                                    </p:set>
                                    <p:animEffect transition="in" filter="dissolve">
                                      <p:cBhvr>
                                        <p:cTn id="22" dur="500"/>
                                        <p:tgtEl>
                                          <p:spTgt spid="5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8">
                                            <p:txEl>
                                              <p:pRg st="3" end="3"/>
                                            </p:txEl>
                                          </p:spTgt>
                                        </p:tgtEl>
                                        <p:attrNameLst>
                                          <p:attrName>style.visibility</p:attrName>
                                        </p:attrNameLst>
                                      </p:cBhvr>
                                      <p:to>
                                        <p:strVal val="visible"/>
                                      </p:to>
                                    </p:set>
                                    <p:animEffect transition="in" filter="dissolve">
                                      <p:cBhvr>
                                        <p:cTn id="27" dur="500"/>
                                        <p:tgtEl>
                                          <p:spTgt spid="5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18">
                                            <p:txEl>
                                              <p:pRg st="4" end="4"/>
                                            </p:txEl>
                                          </p:spTgt>
                                        </p:tgtEl>
                                        <p:attrNameLst>
                                          <p:attrName>style.visibility</p:attrName>
                                        </p:attrNameLst>
                                      </p:cBhvr>
                                      <p:to>
                                        <p:strVal val="visible"/>
                                      </p:to>
                                    </p:set>
                                    <p:animEffect transition="in" filter="dissolve">
                                      <p:cBhvr>
                                        <p:cTn id="32" dur="500"/>
                                        <p:tgtEl>
                                          <p:spTgt spid="5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18">
                                            <p:txEl>
                                              <p:pRg st="5" end="5"/>
                                            </p:txEl>
                                          </p:spTgt>
                                        </p:tgtEl>
                                        <p:attrNameLst>
                                          <p:attrName>style.visibility</p:attrName>
                                        </p:attrNameLst>
                                      </p:cBhvr>
                                      <p:to>
                                        <p:strVal val="visible"/>
                                      </p:to>
                                    </p:set>
                                    <p:animEffect transition="in" filter="dissolve">
                                      <p:cBhvr>
                                        <p:cTn id="37" dur="500"/>
                                        <p:tgtEl>
                                          <p:spTgt spid="51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18">
                                            <p:txEl>
                                              <p:pRg st="6" end="6"/>
                                            </p:txEl>
                                          </p:spTgt>
                                        </p:tgtEl>
                                        <p:attrNameLst>
                                          <p:attrName>style.visibility</p:attrName>
                                        </p:attrNameLst>
                                      </p:cBhvr>
                                      <p:to>
                                        <p:strVal val="visible"/>
                                      </p:to>
                                    </p:set>
                                    <p:animEffect transition="in" filter="dissolve">
                                      <p:cBhvr>
                                        <p:cTn id="42" dur="500"/>
                                        <p:tgtEl>
                                          <p:spTgt spid="51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18">
                                            <p:txEl>
                                              <p:pRg st="7" end="7"/>
                                            </p:txEl>
                                          </p:spTgt>
                                        </p:tgtEl>
                                        <p:attrNameLst>
                                          <p:attrName>style.visibility</p:attrName>
                                        </p:attrNameLst>
                                      </p:cBhvr>
                                      <p:to>
                                        <p:strVal val="visible"/>
                                      </p:to>
                                    </p:set>
                                    <p:animEffect transition="in" filter="dissolve">
                                      <p:cBhvr>
                                        <p:cTn id="47" dur="500"/>
                                        <p:tgtEl>
                                          <p:spTgt spid="518">
                                            <p:txEl>
                                              <p:pRg st="7" end="7"/>
                                            </p:txEl>
                                          </p:spTgt>
                                        </p:tgtEl>
                                      </p:cBhvr>
                                    </p:animEffect>
                                  </p:childTnLst>
                                </p:cTn>
                              </p:par>
                            </p:childTnLst>
                          </p:cTn>
                        </p:par>
                        <p:par>
                          <p:cTn id="48" fill="hold">
                            <p:stCondLst>
                              <p:cond delay="500"/>
                            </p:stCondLst>
                            <p:childTnLst>
                              <p:par>
                                <p:cTn id="49" presetID="26" presetClass="emph" presetSubtype="0" fill="hold" grpId="0" nodeType="afterEffect">
                                  <p:stCondLst>
                                    <p:cond delay="0"/>
                                  </p:stCondLst>
                                  <p:childTnLst>
                                    <p:animEffect transition="out" filter="fade">
                                      <p:cBhvr>
                                        <p:cTn id="50" dur="500" tmFilter="0, 0; .2, .5; .8, .5; 1, 0"/>
                                        <p:tgtEl>
                                          <p:spTgt spid="9"/>
                                        </p:tgtEl>
                                      </p:cBhvr>
                                    </p:animEffect>
                                    <p:animScale>
                                      <p:cBhvr>
                                        <p:cTn id="51" dur="250" autoRev="1" fill="hold"/>
                                        <p:tgtEl>
                                          <p:spTgt spid="9"/>
                                        </p:tgtEl>
                                      </p:cBhvr>
                                      <p:by x="105000" y="105000"/>
                                    </p:animScale>
                                  </p:childTnLst>
                                </p:cTn>
                              </p:par>
                              <p:par>
                                <p:cTn id="52" presetID="9" presetClass="entr" presetSubtype="0" fill="hold" grpId="0" nodeType="withEffect">
                                  <p:stCondLst>
                                    <p:cond delay="0"/>
                                  </p:stCondLst>
                                  <p:iterate type="wd">
                                    <p:tmPct val="10000"/>
                                  </p:iterate>
                                  <p:childTnLst>
                                    <p:set>
                                      <p:cBhvr>
                                        <p:cTn id="53" dur="1" fill="hold">
                                          <p:stCondLst>
                                            <p:cond delay="0"/>
                                          </p:stCondLst>
                                        </p:cTn>
                                        <p:tgtEl>
                                          <p:spTgt spid="7"/>
                                        </p:tgtEl>
                                        <p:attrNameLst>
                                          <p:attrName>style.visibility</p:attrName>
                                        </p:attrNameLst>
                                      </p:cBhvr>
                                      <p:to>
                                        <p:strVal val="visible"/>
                                      </p:to>
                                    </p:set>
                                    <p:animEffect transition="in" filter="dissolve">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1"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Effect transition="in" filter="dissolve">
                                      <p:cBhvr>
                                        <p:cTn id="59" dur="500"/>
                                        <p:tgtEl>
                                          <p:spTgt spid="7">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1" nodeType="clickEffect">
                                  <p:stCondLst>
                                    <p:cond delay="0"/>
                                  </p:stCondLst>
                                  <p:childTnLst>
                                    <p:set>
                                      <p:cBhvr>
                                        <p:cTn id="63" dur="1" fill="hold">
                                          <p:stCondLst>
                                            <p:cond delay="0"/>
                                          </p:stCondLst>
                                        </p:cTn>
                                        <p:tgtEl>
                                          <p:spTgt spid="7">
                                            <p:txEl>
                                              <p:pRg st="1" end="1"/>
                                            </p:txEl>
                                          </p:spTgt>
                                        </p:tgtEl>
                                        <p:attrNameLst>
                                          <p:attrName>style.visibility</p:attrName>
                                        </p:attrNameLst>
                                      </p:cBhvr>
                                      <p:to>
                                        <p:strVal val="visible"/>
                                      </p:to>
                                    </p:set>
                                    <p:animEffect transition="in" filter="dissolve">
                                      <p:cBhvr>
                                        <p:cTn id="64" dur="500"/>
                                        <p:tgtEl>
                                          <p:spTgt spid="7">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1" nodeType="clickEffect">
                                  <p:stCondLst>
                                    <p:cond delay="0"/>
                                  </p:stCondLst>
                                  <p:childTnLst>
                                    <p:set>
                                      <p:cBhvr>
                                        <p:cTn id="68" dur="1" fill="hold">
                                          <p:stCondLst>
                                            <p:cond delay="0"/>
                                          </p:stCondLst>
                                        </p:cTn>
                                        <p:tgtEl>
                                          <p:spTgt spid="7">
                                            <p:txEl>
                                              <p:pRg st="2" end="2"/>
                                            </p:txEl>
                                          </p:spTgt>
                                        </p:tgtEl>
                                        <p:attrNameLst>
                                          <p:attrName>style.visibility</p:attrName>
                                        </p:attrNameLst>
                                      </p:cBhvr>
                                      <p:to>
                                        <p:strVal val="visible"/>
                                      </p:to>
                                    </p:set>
                                    <p:animEffect transition="in" filter="dissolve">
                                      <p:cBhvr>
                                        <p:cTn id="69" dur="500"/>
                                        <p:tgtEl>
                                          <p:spTgt spid="7">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1" nodeType="clickEffect">
                                  <p:stCondLst>
                                    <p:cond delay="0"/>
                                  </p:stCondLst>
                                  <p:childTnLst>
                                    <p:set>
                                      <p:cBhvr>
                                        <p:cTn id="73" dur="1" fill="hold">
                                          <p:stCondLst>
                                            <p:cond delay="0"/>
                                          </p:stCondLst>
                                        </p:cTn>
                                        <p:tgtEl>
                                          <p:spTgt spid="7">
                                            <p:txEl>
                                              <p:pRg st="3" end="3"/>
                                            </p:txEl>
                                          </p:spTgt>
                                        </p:tgtEl>
                                        <p:attrNameLst>
                                          <p:attrName>style.visibility</p:attrName>
                                        </p:attrNameLst>
                                      </p:cBhvr>
                                      <p:to>
                                        <p:strVal val="visible"/>
                                      </p:to>
                                    </p:set>
                                    <p:animEffect transition="in" filter="dissolve">
                                      <p:cBhvr>
                                        <p:cTn id="74" dur="500"/>
                                        <p:tgtEl>
                                          <p:spTgt spid="7">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1" nodeType="clickEffect">
                                  <p:stCondLst>
                                    <p:cond delay="0"/>
                                  </p:stCondLst>
                                  <p:childTnLst>
                                    <p:set>
                                      <p:cBhvr>
                                        <p:cTn id="78" dur="1" fill="hold">
                                          <p:stCondLst>
                                            <p:cond delay="0"/>
                                          </p:stCondLst>
                                        </p:cTn>
                                        <p:tgtEl>
                                          <p:spTgt spid="7">
                                            <p:txEl>
                                              <p:pRg st="4" end="4"/>
                                            </p:txEl>
                                          </p:spTgt>
                                        </p:tgtEl>
                                        <p:attrNameLst>
                                          <p:attrName>style.visibility</p:attrName>
                                        </p:attrNameLst>
                                      </p:cBhvr>
                                      <p:to>
                                        <p:strVal val="visible"/>
                                      </p:to>
                                    </p:set>
                                    <p:animEffect transition="in" filter="dissolve">
                                      <p:cBhvr>
                                        <p:cTn id="79" dur="500"/>
                                        <p:tgtEl>
                                          <p:spTgt spid="7">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1" nodeType="clickEffect">
                                  <p:stCondLst>
                                    <p:cond delay="0"/>
                                  </p:stCondLst>
                                  <p:childTnLst>
                                    <p:set>
                                      <p:cBhvr>
                                        <p:cTn id="83" dur="1" fill="hold">
                                          <p:stCondLst>
                                            <p:cond delay="0"/>
                                          </p:stCondLst>
                                        </p:cTn>
                                        <p:tgtEl>
                                          <p:spTgt spid="7">
                                            <p:txEl>
                                              <p:pRg st="5" end="5"/>
                                            </p:txEl>
                                          </p:spTgt>
                                        </p:tgtEl>
                                        <p:attrNameLst>
                                          <p:attrName>style.visibility</p:attrName>
                                        </p:attrNameLst>
                                      </p:cBhvr>
                                      <p:to>
                                        <p:strVal val="visible"/>
                                      </p:to>
                                    </p:set>
                                    <p:animEffect transition="in" filter="dissolve">
                                      <p:cBhvr>
                                        <p:cTn id="84"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518" grpId="0" uiExpand="1" build="p"/>
      <p:bldP spid="7" grpId="0"/>
      <p:bldP spid="7" grpId="1" uiExpand="1" build="allAtOnce"/>
    </p:bldLst>
  </p:timing>
</p:sld>
</file>

<file path=ppt/theme/theme1.xml><?xml version="1.0" encoding="utf-8"?>
<a:theme xmlns:a="http://schemas.openxmlformats.org/drawingml/2006/main" name="Private Health Center by Slidesgo">
  <a:themeElements>
    <a:clrScheme name="Simple Light">
      <a:dk1>
        <a:srgbClr val="162232"/>
      </a:dk1>
      <a:lt1>
        <a:srgbClr val="FFFFFF"/>
      </a:lt1>
      <a:dk2>
        <a:srgbClr val="859EBE"/>
      </a:dk2>
      <a:lt2>
        <a:srgbClr val="978350"/>
      </a:lt2>
      <a:accent1>
        <a:srgbClr val="C7C7C7"/>
      </a:accent1>
      <a:accent2>
        <a:srgbClr val="859EBE"/>
      </a:accent2>
      <a:accent3>
        <a:srgbClr val="162232"/>
      </a:accent3>
      <a:accent4>
        <a:srgbClr val="978350"/>
      </a:accent4>
      <a:accent5>
        <a:srgbClr val="C7C7C7"/>
      </a:accent5>
      <a:accent6>
        <a:srgbClr val="859EBE"/>
      </a:accent6>
      <a:hlink>
        <a:srgbClr val="1622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1013</TotalTime>
  <Words>816</Words>
  <Application>Microsoft Office PowerPoint</Application>
  <PresentationFormat>Presentación en pantalla (16:9)</PresentationFormat>
  <Paragraphs>78</Paragraphs>
  <Slides>12</Slides>
  <Notes>12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12</vt:i4>
      </vt:variant>
    </vt:vector>
  </HeadingPairs>
  <TitlesOfParts>
    <vt:vector size="22" baseType="lpstr">
      <vt:lpstr>Wingdings</vt:lpstr>
      <vt:lpstr>Barlow</vt:lpstr>
      <vt:lpstr>Nunito Light</vt:lpstr>
      <vt:lpstr>Muli</vt:lpstr>
      <vt:lpstr>PT Sans</vt:lpstr>
      <vt:lpstr>Roboto Condensed Light</vt:lpstr>
      <vt:lpstr>Arial</vt:lpstr>
      <vt:lpstr>Calibri</vt:lpstr>
      <vt:lpstr>DM Serif Text</vt:lpstr>
      <vt:lpstr>Private Health Center by Slidesgo</vt:lpstr>
      <vt:lpstr>Información de Declaración Patrimonial y de Intereses de los Servidores Públicos</vt:lpstr>
      <vt:lpstr>Fundamento legal</vt:lpstr>
      <vt:lpstr>¿ Quiénes están obligados ?</vt:lpstr>
      <vt:lpstr>¿Qué tipos de declaración patrimonial existen?</vt:lpstr>
      <vt:lpstr>¿En qué fecha debo rendir mi declaración patrimonial?</vt:lpstr>
      <vt:lpstr>¿Dónde debo rendir la  Declaración Patrimonial?</vt:lpstr>
      <vt:lpstr>¿Qué información se debe declarar?</vt:lpstr>
      <vt:lpstr>¿Qué información se debe declarar?</vt:lpstr>
      <vt:lpstr>¿Qué documentos se recomiendan tener a la mano para poder llenar mi declaración?  </vt:lpstr>
      <vt:lpstr>¿Dónde debo entregar la Declaración Patrimonial?</vt:lpstr>
      <vt:lpstr>¿Qué sucede si no presento la Declaración Patrimonial y de Intereses?</vt:lpstr>
      <vt:lpstr>“EDUCACIÓN, SUPERACIÓN Y PATRIA”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Declaración Patrimonial y de Intereses de los Servidores Públicos</dc:title>
  <dc:creator>hnsanchezh</dc:creator>
  <cp:lastModifiedBy>Héctor Noé Sánchez Hernández</cp:lastModifiedBy>
  <cp:revision>126</cp:revision>
  <cp:lastPrinted>2020-11-11T20:44:21Z</cp:lastPrinted>
  <dcterms:modified xsi:type="dcterms:W3CDTF">2020-11-21T01:37:06Z</dcterms:modified>
</cp:coreProperties>
</file>