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 showGuides="1">
      <p:cViewPr>
        <p:scale>
          <a:sx n="41" d="100"/>
          <a:sy n="41" d="100"/>
        </p:scale>
        <p:origin x="2202" y="1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CA827-4222-D50C-82C9-DF9C02AC9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C34909-9D62-49AD-9818-176A549E2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DE3BA0-0EDF-461E-7FE1-E7D97E59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735BE7-3464-DA48-9D0C-F26FADC1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BEE9F1-A1E3-1867-2785-66058F67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82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2622E-064B-2D38-C44F-37460F1B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456F4-8130-205E-B8E1-51DB4E182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087EE9-03D1-92AD-6328-9B7400F0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50D226-427D-13EC-EFF0-A87B6577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21D9C-D2F9-169D-8A2D-295CE136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74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D3AA99-80B7-001E-9AEF-0B6F64BE0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A586EF-C366-9F9C-D710-85A2F8C8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EF1E9-CFA2-63A4-C486-5B84F29E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4336A6-0618-CB06-37D9-AE9051E0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1B65AD-ECDA-F47B-F5FE-CD24EFC2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715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A4037-5E73-7D82-1FF9-0B9E047F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AC0484-C355-EDB7-58A0-2311954DE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13320-C052-6A40-A078-23B6DD77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FA2BC7-4E1C-009B-80C2-9A43E1CE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9B7FF-59F7-CD72-60B3-142978C9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8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B401D-5876-ABEF-E4A0-6320F5E0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C0F684-119B-D356-A853-A059D0524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660B7-0893-CA0E-D015-6B2F4424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C670B-BCCA-6E58-882E-64782742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FD8A81-5825-C146-EFA1-D21C8DDB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66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5FBE5-8C13-7FB7-7B39-737E85D8A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24CD92-5B1E-A3D1-6C4F-059550631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DB8F93-A414-7BF4-6B95-5E663F8AD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35AFE-1898-DD21-EAC8-32F559D0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A600C8-2948-599E-D322-D99A20C9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03C7D0-498A-90E4-19A4-FB676D58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3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A3CEA-D227-779E-C603-B467F9C3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8B0AC2-0E25-C7C5-79E8-2DB874CD6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D2F551-EB95-DE5B-FE04-67CBC275C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6C668D-154C-8A9A-892C-9EB356A8E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3C459D-3853-BF27-FDEE-B159459AB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CB0564-1210-3A4D-EDE3-6B00CE89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39A105-D955-3AB2-324F-DE565B41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3621DC-8AA0-F923-7E10-7A8278D4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828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4BE53-0258-5CB0-C8A3-D16D0499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513C57-B34C-78CE-B119-CC04A738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7D89EC-C2C3-B975-B43F-8C1969F5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2E7730-39E8-A678-92C9-F0E7952D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97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B6571E-75FF-71F0-F709-933B4E859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9CA383-52A6-9EB6-E1C1-DD35B2D3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1EF441-1A7E-D369-022A-4778F985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37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8753C-B582-4BE4-3B60-60D9DFB4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2BC587-1135-6398-6AA7-3CD2D4F4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FB4B4E-8C95-7D6B-5840-76F433E76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35F67A-F2C3-7D4D-B3F5-296968D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4AD98F-88C7-ED15-C594-382025C4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D4A18B-9072-B1C0-5D2D-06ED5606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25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40DBE-EC45-D872-51F9-E986C651F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8259E32-1EB8-70CA-3BA1-E8D1BD5F8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CC8718-4247-DBB8-00B4-078650D0F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B5AE54-441A-C849-F464-ECF5C3FA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ABE00C-59A6-C844-9A21-E5F4C589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01903C-39D2-DE32-5794-D8FCB858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1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0D7B9A-0F69-DE3A-4B64-F5AE2C9B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CB2DB7-6403-6093-C8F9-F04DAFE2B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C1C7C8-7D09-6A80-3249-A834D803A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6FBF-3B97-4858-AC71-38C43F1F0A1F}" type="datetimeFigureOut">
              <a:rPr lang="es-MX" smtClean="0"/>
              <a:t>25/04/2023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E56B62-05CF-F741-A3BA-86A68E147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B4E191-BA77-5D9A-7635-917DF9D87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34F7-ED12-4D3F-8613-D18B6A77DB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359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75CCA0F-E0AA-0EE5-6285-F74B8FB67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9" b="7960"/>
          <a:stretch/>
        </p:blipFill>
        <p:spPr>
          <a:xfrm>
            <a:off x="-316522" y="-6653174"/>
            <a:ext cx="13165013" cy="166819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62A449-2AAD-252C-A5B4-FAC98C751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7960"/>
          <a:stretch/>
        </p:blipFill>
        <p:spPr>
          <a:xfrm>
            <a:off x="3141786" y="0"/>
            <a:ext cx="5462792" cy="692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9" dur="34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14" dur="34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C984C79-AC0D-DDC0-BA5F-DD62552DF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3778"/>
            <a:ext cx="12778154" cy="164814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58856F-29EB-CD51-BC9E-9D31EA183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84" y="0"/>
            <a:ext cx="5317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3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Héctor Noé Sánchez Hernández</dc:creator>
  <cp:lastModifiedBy>Héctor Noé Sánchez Hernández</cp:lastModifiedBy>
  <cp:revision>2</cp:revision>
  <dcterms:created xsi:type="dcterms:W3CDTF">2023-04-25T20:33:59Z</dcterms:created>
  <dcterms:modified xsi:type="dcterms:W3CDTF">2023-04-25T21:01:37Z</dcterms:modified>
</cp:coreProperties>
</file>