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71" r:id="rId5"/>
    <p:sldId id="273" r:id="rId6"/>
    <p:sldId id="272" r:id="rId7"/>
    <p:sldId id="275" r:id="rId8"/>
    <p:sldId id="261" r:id="rId9"/>
    <p:sldId id="263" r:id="rId10"/>
    <p:sldId id="264" r:id="rId11"/>
    <p:sldId id="269" r:id="rId12"/>
    <p:sldId id="276" r:id="rId13"/>
    <p:sldId id="277" r:id="rId14"/>
    <p:sldId id="278" r:id="rId15"/>
    <p:sldId id="265" r:id="rId16"/>
    <p:sldId id="270" r:id="rId17"/>
    <p:sldId id="266" r:id="rId18"/>
    <p:sldId id="267" r:id="rId19"/>
    <p:sldId id="274" r:id="rId20"/>
  </p:sldIdLst>
  <p:sldSz cx="9144000" cy="6858000" type="screen4x3"/>
  <p:notesSz cx="7077075" cy="93630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C8AC43-45C5-47DF-B81F-D2B9E4778C90}" type="doc">
      <dgm:prSet loTypeId="urn:microsoft.com/office/officeart/2005/8/layout/lProcess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54B7765E-7657-403B-AA3B-334EE6CE3809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A cargos con funciones de dirección y supervisión</a:t>
          </a:r>
          <a:endParaRPr lang="es-MX" b="1" dirty="0">
            <a:solidFill>
              <a:schemeClr val="tx1"/>
            </a:solidFill>
          </a:endParaRPr>
        </a:p>
      </dgm:t>
    </dgm:pt>
    <dgm:pt modelId="{E4243B0F-D340-49BB-92F6-155CB2D34D06}" type="parTrans" cxnId="{EA659FFF-F505-412E-B3F3-CD31A1EF7BD2}">
      <dgm:prSet/>
      <dgm:spPr/>
      <dgm:t>
        <a:bodyPr/>
        <a:lstStyle/>
        <a:p>
          <a:endParaRPr lang="es-MX"/>
        </a:p>
      </dgm:t>
    </dgm:pt>
    <dgm:pt modelId="{C68B0F4E-3704-402F-BE5E-A79EBA94CF8C}" type="sibTrans" cxnId="{EA659FFF-F505-412E-B3F3-CD31A1EF7BD2}">
      <dgm:prSet/>
      <dgm:spPr/>
      <dgm:t>
        <a:bodyPr/>
        <a:lstStyle/>
        <a:p>
          <a:endParaRPr lang="es-MX"/>
        </a:p>
      </dgm:t>
    </dgm:pt>
    <dgm:pt modelId="{33B9AAE8-09B9-4AAC-AE5B-897BD0181CB1}">
      <dgm:prSet phldrT="[Texto]" custT="1"/>
      <dgm:spPr/>
      <dgm:t>
        <a:bodyPr/>
        <a:lstStyle/>
        <a:p>
          <a:r>
            <a:rPr lang="es-MX" sz="1400" b="1" dirty="0" smtClean="0"/>
            <a:t>Del 15 al 30 de junio de 2015</a:t>
          </a:r>
          <a:endParaRPr lang="es-MX" sz="1400" b="1" dirty="0"/>
        </a:p>
      </dgm:t>
    </dgm:pt>
    <dgm:pt modelId="{B7D9AA9B-3ECC-4957-8AC4-F3BE935300A5}" type="parTrans" cxnId="{76EC10EA-9979-4B1D-91DD-AD5181CBB1AF}">
      <dgm:prSet/>
      <dgm:spPr/>
      <dgm:t>
        <a:bodyPr/>
        <a:lstStyle/>
        <a:p>
          <a:endParaRPr lang="es-MX"/>
        </a:p>
      </dgm:t>
    </dgm:pt>
    <dgm:pt modelId="{AB79C1EC-6AEF-4E2E-ACE5-04BAFC0D3923}" type="sibTrans" cxnId="{76EC10EA-9979-4B1D-91DD-AD5181CBB1AF}">
      <dgm:prSet/>
      <dgm:spPr/>
      <dgm:t>
        <a:bodyPr/>
        <a:lstStyle/>
        <a:p>
          <a:endParaRPr lang="es-MX"/>
        </a:p>
      </dgm:t>
    </dgm:pt>
    <dgm:pt modelId="{14908DDB-C848-49D2-B503-682192B7BCFA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A funciones de asesoría técnico pedagógica</a:t>
          </a:r>
          <a:endParaRPr lang="es-MX" b="1" dirty="0">
            <a:solidFill>
              <a:schemeClr val="tx1"/>
            </a:solidFill>
          </a:endParaRPr>
        </a:p>
      </dgm:t>
    </dgm:pt>
    <dgm:pt modelId="{7B91A8D5-8453-4502-B2C1-AE670EFAC8EC}" type="parTrans" cxnId="{E63469C7-A006-4C46-827B-0B4B9668134D}">
      <dgm:prSet/>
      <dgm:spPr/>
      <dgm:t>
        <a:bodyPr/>
        <a:lstStyle/>
        <a:p>
          <a:endParaRPr lang="es-MX"/>
        </a:p>
      </dgm:t>
    </dgm:pt>
    <dgm:pt modelId="{3498ECD9-E2D1-4A8C-A279-E87A5EC4201C}" type="sibTrans" cxnId="{E63469C7-A006-4C46-827B-0B4B9668134D}">
      <dgm:prSet/>
      <dgm:spPr/>
      <dgm:t>
        <a:bodyPr/>
        <a:lstStyle/>
        <a:p>
          <a:endParaRPr lang="es-MX"/>
        </a:p>
      </dgm:t>
    </dgm:pt>
    <dgm:pt modelId="{23DBBF3B-CFCC-4651-8E0A-C0DA36126436}">
      <dgm:prSet phldrT="[Texto]" custT="1"/>
      <dgm:spPr/>
      <dgm:t>
        <a:bodyPr/>
        <a:lstStyle/>
        <a:p>
          <a:r>
            <a:rPr lang="es-MX" sz="1400" b="1" dirty="0" smtClean="0"/>
            <a:t>Del 15 al 30 de junio de 2015</a:t>
          </a:r>
          <a:endParaRPr lang="es-MX" sz="1400" b="1" dirty="0"/>
        </a:p>
      </dgm:t>
    </dgm:pt>
    <dgm:pt modelId="{C83308C6-2211-4D1F-B9BE-495506AEF59B}" type="parTrans" cxnId="{98092A33-FBF4-4735-95CB-7C2C237274B7}">
      <dgm:prSet/>
      <dgm:spPr/>
      <dgm:t>
        <a:bodyPr/>
        <a:lstStyle/>
        <a:p>
          <a:endParaRPr lang="es-MX"/>
        </a:p>
      </dgm:t>
    </dgm:pt>
    <dgm:pt modelId="{B40BCDEB-2CF6-4005-BC8E-96A7A0F439F8}" type="sibTrans" cxnId="{98092A33-FBF4-4735-95CB-7C2C237274B7}">
      <dgm:prSet/>
      <dgm:spPr/>
      <dgm:t>
        <a:bodyPr/>
        <a:lstStyle/>
        <a:p>
          <a:endParaRPr lang="es-MX"/>
        </a:p>
      </dgm:t>
    </dgm:pt>
    <dgm:pt modelId="{2CBEFC0E-98A2-4546-8916-126EBEA301EB}" type="pres">
      <dgm:prSet presAssocID="{8AC8AC43-45C5-47DF-B81F-D2B9E4778C9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83551A8C-E66B-4193-B48B-241962D7C993}" type="pres">
      <dgm:prSet presAssocID="{54B7765E-7657-403B-AA3B-334EE6CE3809}" presName="horFlow" presStyleCnt="0"/>
      <dgm:spPr/>
    </dgm:pt>
    <dgm:pt modelId="{5568176D-6245-4F5D-AE9A-0D3589B38063}" type="pres">
      <dgm:prSet presAssocID="{54B7765E-7657-403B-AA3B-334EE6CE3809}" presName="bigChev" presStyleLbl="node1" presStyleIdx="0" presStyleCnt="2" custScaleX="105271"/>
      <dgm:spPr/>
      <dgm:t>
        <a:bodyPr/>
        <a:lstStyle/>
        <a:p>
          <a:endParaRPr lang="es-MX"/>
        </a:p>
      </dgm:t>
    </dgm:pt>
    <dgm:pt modelId="{FCE88B83-BA33-434D-9C93-063B562AF4E9}" type="pres">
      <dgm:prSet presAssocID="{B7D9AA9B-3ECC-4957-8AC4-F3BE935300A5}" presName="parTrans" presStyleCnt="0"/>
      <dgm:spPr/>
    </dgm:pt>
    <dgm:pt modelId="{5225A3F7-182B-46EB-8496-10B7A55EADFF}" type="pres">
      <dgm:prSet presAssocID="{33B9AAE8-09B9-4AAC-AE5B-897BD0181CB1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98A3CF-24A1-40FD-84F8-EB775FCC6926}" type="pres">
      <dgm:prSet presAssocID="{54B7765E-7657-403B-AA3B-334EE6CE3809}" presName="vSp" presStyleCnt="0"/>
      <dgm:spPr/>
    </dgm:pt>
    <dgm:pt modelId="{56B56EF0-A797-46F6-AFB2-EFB13A7A6465}" type="pres">
      <dgm:prSet presAssocID="{14908DDB-C848-49D2-B503-682192B7BCFA}" presName="horFlow" presStyleCnt="0"/>
      <dgm:spPr/>
    </dgm:pt>
    <dgm:pt modelId="{DCD71AC5-01FA-4926-8849-1F1348904DD7}" type="pres">
      <dgm:prSet presAssocID="{14908DDB-C848-49D2-B503-682192B7BCFA}" presName="bigChev" presStyleLbl="node1" presStyleIdx="1" presStyleCnt="2"/>
      <dgm:spPr/>
      <dgm:t>
        <a:bodyPr/>
        <a:lstStyle/>
        <a:p>
          <a:endParaRPr lang="es-MX"/>
        </a:p>
      </dgm:t>
    </dgm:pt>
    <dgm:pt modelId="{E7DA8B7C-E0CF-40C8-A22E-874DE3AFE434}" type="pres">
      <dgm:prSet presAssocID="{C83308C6-2211-4D1F-B9BE-495506AEF59B}" presName="parTrans" presStyleCnt="0"/>
      <dgm:spPr/>
    </dgm:pt>
    <dgm:pt modelId="{95A2185B-CCA9-463E-BE2C-1EAAE32B952D}" type="pres">
      <dgm:prSet presAssocID="{23DBBF3B-CFCC-4651-8E0A-C0DA36126436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0D57975-728E-4734-9BFE-D85B0BD590E2}" type="presOf" srcId="{33B9AAE8-09B9-4AAC-AE5B-897BD0181CB1}" destId="{5225A3F7-182B-46EB-8496-10B7A55EADFF}" srcOrd="0" destOrd="0" presId="urn:microsoft.com/office/officeart/2005/8/layout/lProcess3"/>
    <dgm:cxn modelId="{EA659FFF-F505-412E-B3F3-CD31A1EF7BD2}" srcId="{8AC8AC43-45C5-47DF-B81F-D2B9E4778C90}" destId="{54B7765E-7657-403B-AA3B-334EE6CE3809}" srcOrd="0" destOrd="0" parTransId="{E4243B0F-D340-49BB-92F6-155CB2D34D06}" sibTransId="{C68B0F4E-3704-402F-BE5E-A79EBA94CF8C}"/>
    <dgm:cxn modelId="{3F74459C-E9A3-40B6-8274-8FC1D759A1D2}" type="presOf" srcId="{14908DDB-C848-49D2-B503-682192B7BCFA}" destId="{DCD71AC5-01FA-4926-8849-1F1348904DD7}" srcOrd="0" destOrd="0" presId="urn:microsoft.com/office/officeart/2005/8/layout/lProcess3"/>
    <dgm:cxn modelId="{533EA3FD-CD10-4CD5-A29E-D423A13649AB}" type="presOf" srcId="{54B7765E-7657-403B-AA3B-334EE6CE3809}" destId="{5568176D-6245-4F5D-AE9A-0D3589B38063}" srcOrd="0" destOrd="0" presId="urn:microsoft.com/office/officeart/2005/8/layout/lProcess3"/>
    <dgm:cxn modelId="{76EC10EA-9979-4B1D-91DD-AD5181CBB1AF}" srcId="{54B7765E-7657-403B-AA3B-334EE6CE3809}" destId="{33B9AAE8-09B9-4AAC-AE5B-897BD0181CB1}" srcOrd="0" destOrd="0" parTransId="{B7D9AA9B-3ECC-4957-8AC4-F3BE935300A5}" sibTransId="{AB79C1EC-6AEF-4E2E-ACE5-04BAFC0D3923}"/>
    <dgm:cxn modelId="{E74F43EC-5D58-4613-990A-6A4CF4BB966A}" type="presOf" srcId="{8AC8AC43-45C5-47DF-B81F-D2B9E4778C90}" destId="{2CBEFC0E-98A2-4546-8916-126EBEA301EB}" srcOrd="0" destOrd="0" presId="urn:microsoft.com/office/officeart/2005/8/layout/lProcess3"/>
    <dgm:cxn modelId="{98092A33-FBF4-4735-95CB-7C2C237274B7}" srcId="{14908DDB-C848-49D2-B503-682192B7BCFA}" destId="{23DBBF3B-CFCC-4651-8E0A-C0DA36126436}" srcOrd="0" destOrd="0" parTransId="{C83308C6-2211-4D1F-B9BE-495506AEF59B}" sibTransId="{B40BCDEB-2CF6-4005-BC8E-96A7A0F439F8}"/>
    <dgm:cxn modelId="{E63469C7-A006-4C46-827B-0B4B9668134D}" srcId="{8AC8AC43-45C5-47DF-B81F-D2B9E4778C90}" destId="{14908DDB-C848-49D2-B503-682192B7BCFA}" srcOrd="1" destOrd="0" parTransId="{7B91A8D5-8453-4502-B2C1-AE670EFAC8EC}" sibTransId="{3498ECD9-E2D1-4A8C-A279-E87A5EC4201C}"/>
    <dgm:cxn modelId="{602B4077-173F-4E94-8638-395B71A1856B}" type="presOf" srcId="{23DBBF3B-CFCC-4651-8E0A-C0DA36126436}" destId="{95A2185B-CCA9-463E-BE2C-1EAAE32B952D}" srcOrd="0" destOrd="0" presId="urn:microsoft.com/office/officeart/2005/8/layout/lProcess3"/>
    <dgm:cxn modelId="{D615DEB7-66D4-46BE-8CC3-41A296712016}" type="presParOf" srcId="{2CBEFC0E-98A2-4546-8916-126EBEA301EB}" destId="{83551A8C-E66B-4193-B48B-241962D7C993}" srcOrd="0" destOrd="0" presId="urn:microsoft.com/office/officeart/2005/8/layout/lProcess3"/>
    <dgm:cxn modelId="{CB712921-3086-4901-A826-B440ADCDE18A}" type="presParOf" srcId="{83551A8C-E66B-4193-B48B-241962D7C993}" destId="{5568176D-6245-4F5D-AE9A-0D3589B38063}" srcOrd="0" destOrd="0" presId="urn:microsoft.com/office/officeart/2005/8/layout/lProcess3"/>
    <dgm:cxn modelId="{5FDEAB09-5B17-4D94-9FCC-AD1223908DC1}" type="presParOf" srcId="{83551A8C-E66B-4193-B48B-241962D7C993}" destId="{FCE88B83-BA33-434D-9C93-063B562AF4E9}" srcOrd="1" destOrd="0" presId="urn:microsoft.com/office/officeart/2005/8/layout/lProcess3"/>
    <dgm:cxn modelId="{BA89DD18-899D-4A49-83BC-B21FAAA8C922}" type="presParOf" srcId="{83551A8C-E66B-4193-B48B-241962D7C993}" destId="{5225A3F7-182B-46EB-8496-10B7A55EADFF}" srcOrd="2" destOrd="0" presId="urn:microsoft.com/office/officeart/2005/8/layout/lProcess3"/>
    <dgm:cxn modelId="{FA838F1F-7C44-4D43-8F96-9D82DED61EE3}" type="presParOf" srcId="{2CBEFC0E-98A2-4546-8916-126EBEA301EB}" destId="{2C98A3CF-24A1-40FD-84F8-EB775FCC6926}" srcOrd="1" destOrd="0" presId="urn:microsoft.com/office/officeart/2005/8/layout/lProcess3"/>
    <dgm:cxn modelId="{3A131563-4F50-48E3-A495-D048041B1569}" type="presParOf" srcId="{2CBEFC0E-98A2-4546-8916-126EBEA301EB}" destId="{56B56EF0-A797-46F6-AFB2-EFB13A7A6465}" srcOrd="2" destOrd="0" presId="urn:microsoft.com/office/officeart/2005/8/layout/lProcess3"/>
    <dgm:cxn modelId="{F4C5F199-E62A-4107-93F3-48076BD1FE07}" type="presParOf" srcId="{56B56EF0-A797-46F6-AFB2-EFB13A7A6465}" destId="{DCD71AC5-01FA-4926-8849-1F1348904DD7}" srcOrd="0" destOrd="0" presId="urn:microsoft.com/office/officeart/2005/8/layout/lProcess3"/>
    <dgm:cxn modelId="{2AAE11A0-7EB7-4FEF-9B5B-717584E36076}" type="presParOf" srcId="{56B56EF0-A797-46F6-AFB2-EFB13A7A6465}" destId="{E7DA8B7C-E0CF-40C8-A22E-874DE3AFE434}" srcOrd="1" destOrd="0" presId="urn:microsoft.com/office/officeart/2005/8/layout/lProcess3"/>
    <dgm:cxn modelId="{EAF9D751-6313-4D89-82DF-0118C56CCC3D}" type="presParOf" srcId="{56B56EF0-A797-46F6-AFB2-EFB13A7A6465}" destId="{95A2185B-CCA9-463E-BE2C-1EAAE32B952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C8AC43-45C5-47DF-B81F-D2B9E4778C90}" type="doc">
      <dgm:prSet loTypeId="urn:microsoft.com/office/officeart/2005/8/layout/lProcess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54B7765E-7657-403B-AA3B-334EE6CE3809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Evaluación del desempeño docente</a:t>
          </a:r>
          <a:endParaRPr lang="es-MX" b="1" dirty="0">
            <a:solidFill>
              <a:schemeClr val="tx1"/>
            </a:solidFill>
          </a:endParaRPr>
        </a:p>
      </dgm:t>
    </dgm:pt>
    <dgm:pt modelId="{E4243B0F-D340-49BB-92F6-155CB2D34D06}" type="parTrans" cxnId="{EA659FFF-F505-412E-B3F3-CD31A1EF7BD2}">
      <dgm:prSet/>
      <dgm:spPr/>
      <dgm:t>
        <a:bodyPr/>
        <a:lstStyle/>
        <a:p>
          <a:endParaRPr lang="es-MX"/>
        </a:p>
      </dgm:t>
    </dgm:pt>
    <dgm:pt modelId="{C68B0F4E-3704-402F-BE5E-A79EBA94CF8C}" type="sibTrans" cxnId="{EA659FFF-F505-412E-B3F3-CD31A1EF7BD2}">
      <dgm:prSet/>
      <dgm:spPr/>
      <dgm:t>
        <a:bodyPr/>
        <a:lstStyle/>
        <a:p>
          <a:endParaRPr lang="es-MX"/>
        </a:p>
      </dgm:t>
    </dgm:pt>
    <dgm:pt modelId="{33B9AAE8-09B9-4AAC-AE5B-897BD0181CB1}">
      <dgm:prSet phldrT="[Texto]"/>
      <dgm:spPr/>
      <dgm:t>
        <a:bodyPr/>
        <a:lstStyle/>
        <a:p>
          <a:r>
            <a:rPr lang="es-MX" b="1" dirty="0" smtClean="0"/>
            <a:t>Del  9 de septiembre al 30 de noviembre de 2015.  1er. grupo</a:t>
          </a:r>
          <a:endParaRPr lang="es-MX" b="1" dirty="0"/>
        </a:p>
      </dgm:t>
    </dgm:pt>
    <dgm:pt modelId="{B7D9AA9B-3ECC-4957-8AC4-F3BE935300A5}" type="parTrans" cxnId="{76EC10EA-9979-4B1D-91DD-AD5181CBB1AF}">
      <dgm:prSet/>
      <dgm:spPr/>
      <dgm:t>
        <a:bodyPr/>
        <a:lstStyle/>
        <a:p>
          <a:endParaRPr lang="es-MX"/>
        </a:p>
      </dgm:t>
    </dgm:pt>
    <dgm:pt modelId="{AB79C1EC-6AEF-4E2E-ACE5-04BAFC0D3923}" type="sibTrans" cxnId="{76EC10EA-9979-4B1D-91DD-AD5181CBB1AF}">
      <dgm:prSet/>
      <dgm:spPr/>
      <dgm:t>
        <a:bodyPr/>
        <a:lstStyle/>
        <a:p>
          <a:endParaRPr lang="es-MX"/>
        </a:p>
      </dgm:t>
    </dgm:pt>
    <dgm:pt modelId="{14908DDB-C848-49D2-B503-682192B7BCFA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Evaluación de personal con funciones de dirección </a:t>
          </a:r>
          <a:endParaRPr lang="es-MX" b="1" dirty="0">
            <a:solidFill>
              <a:schemeClr val="tx1"/>
            </a:solidFill>
          </a:endParaRPr>
        </a:p>
      </dgm:t>
    </dgm:pt>
    <dgm:pt modelId="{7B91A8D5-8453-4502-B2C1-AE670EFAC8EC}" type="parTrans" cxnId="{E63469C7-A006-4C46-827B-0B4B9668134D}">
      <dgm:prSet/>
      <dgm:spPr/>
      <dgm:t>
        <a:bodyPr/>
        <a:lstStyle/>
        <a:p>
          <a:endParaRPr lang="es-MX"/>
        </a:p>
      </dgm:t>
    </dgm:pt>
    <dgm:pt modelId="{3498ECD9-E2D1-4A8C-A279-E87A5EC4201C}" type="sibTrans" cxnId="{E63469C7-A006-4C46-827B-0B4B9668134D}">
      <dgm:prSet/>
      <dgm:spPr/>
      <dgm:t>
        <a:bodyPr/>
        <a:lstStyle/>
        <a:p>
          <a:endParaRPr lang="es-MX"/>
        </a:p>
      </dgm:t>
    </dgm:pt>
    <dgm:pt modelId="{23DBBF3B-CFCC-4651-8E0A-C0DA36126436}">
      <dgm:prSet phldrT="[Texto]"/>
      <dgm:spPr/>
      <dgm:t>
        <a:bodyPr/>
        <a:lstStyle/>
        <a:p>
          <a:r>
            <a:rPr lang="es-MX" b="1" dirty="0" smtClean="0"/>
            <a:t>Del 1° de febrero al 31 de mayo de 2016. 2° grupo</a:t>
          </a:r>
          <a:endParaRPr lang="es-MX" b="1" dirty="0"/>
        </a:p>
      </dgm:t>
    </dgm:pt>
    <dgm:pt modelId="{C83308C6-2211-4D1F-B9BE-495506AEF59B}" type="parTrans" cxnId="{98092A33-FBF4-4735-95CB-7C2C237274B7}">
      <dgm:prSet/>
      <dgm:spPr/>
      <dgm:t>
        <a:bodyPr/>
        <a:lstStyle/>
        <a:p>
          <a:endParaRPr lang="es-MX"/>
        </a:p>
      </dgm:t>
    </dgm:pt>
    <dgm:pt modelId="{B40BCDEB-2CF6-4005-BC8E-96A7A0F439F8}" type="sibTrans" cxnId="{98092A33-FBF4-4735-95CB-7C2C237274B7}">
      <dgm:prSet/>
      <dgm:spPr/>
      <dgm:t>
        <a:bodyPr/>
        <a:lstStyle/>
        <a:p>
          <a:endParaRPr lang="es-MX"/>
        </a:p>
      </dgm:t>
    </dgm:pt>
    <dgm:pt modelId="{2CBEFC0E-98A2-4546-8916-126EBEA301EB}" type="pres">
      <dgm:prSet presAssocID="{8AC8AC43-45C5-47DF-B81F-D2B9E4778C9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83551A8C-E66B-4193-B48B-241962D7C993}" type="pres">
      <dgm:prSet presAssocID="{54B7765E-7657-403B-AA3B-334EE6CE3809}" presName="horFlow" presStyleCnt="0"/>
      <dgm:spPr/>
    </dgm:pt>
    <dgm:pt modelId="{5568176D-6245-4F5D-AE9A-0D3589B38063}" type="pres">
      <dgm:prSet presAssocID="{54B7765E-7657-403B-AA3B-334EE6CE3809}" presName="bigChev" presStyleLbl="node1" presStyleIdx="0" presStyleCnt="2" custScaleX="102542" custScaleY="98563" custLinFactNeighborX="8051" custLinFactNeighborY="7741"/>
      <dgm:spPr/>
      <dgm:t>
        <a:bodyPr/>
        <a:lstStyle/>
        <a:p>
          <a:endParaRPr lang="es-MX"/>
        </a:p>
      </dgm:t>
    </dgm:pt>
    <dgm:pt modelId="{FCE88B83-BA33-434D-9C93-063B562AF4E9}" type="pres">
      <dgm:prSet presAssocID="{B7D9AA9B-3ECC-4957-8AC4-F3BE935300A5}" presName="parTrans" presStyleCnt="0"/>
      <dgm:spPr/>
    </dgm:pt>
    <dgm:pt modelId="{5225A3F7-182B-46EB-8496-10B7A55EADFF}" type="pres">
      <dgm:prSet presAssocID="{33B9AAE8-09B9-4AAC-AE5B-897BD0181CB1}" presName="node" presStyleLbl="alignAccFollowNode1" presStyleIdx="0" presStyleCnt="2" custScaleY="125874" custLinFactNeighborX="11908" custLinFactNeighborY="959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98A3CF-24A1-40FD-84F8-EB775FCC6926}" type="pres">
      <dgm:prSet presAssocID="{54B7765E-7657-403B-AA3B-334EE6CE3809}" presName="vSp" presStyleCnt="0"/>
      <dgm:spPr/>
    </dgm:pt>
    <dgm:pt modelId="{56B56EF0-A797-46F6-AFB2-EFB13A7A6465}" type="pres">
      <dgm:prSet presAssocID="{14908DDB-C848-49D2-B503-682192B7BCFA}" presName="horFlow" presStyleCnt="0"/>
      <dgm:spPr/>
    </dgm:pt>
    <dgm:pt modelId="{DCD71AC5-01FA-4926-8849-1F1348904DD7}" type="pres">
      <dgm:prSet presAssocID="{14908DDB-C848-49D2-B503-682192B7BCFA}" presName="bigChev" presStyleLbl="node1" presStyleIdx="1" presStyleCnt="2"/>
      <dgm:spPr/>
      <dgm:t>
        <a:bodyPr/>
        <a:lstStyle/>
        <a:p>
          <a:endParaRPr lang="es-MX"/>
        </a:p>
      </dgm:t>
    </dgm:pt>
    <dgm:pt modelId="{E7DA8B7C-E0CF-40C8-A22E-874DE3AFE434}" type="pres">
      <dgm:prSet presAssocID="{C83308C6-2211-4D1F-B9BE-495506AEF59B}" presName="parTrans" presStyleCnt="0"/>
      <dgm:spPr/>
    </dgm:pt>
    <dgm:pt modelId="{95A2185B-CCA9-463E-BE2C-1EAAE32B952D}" type="pres">
      <dgm:prSet presAssocID="{23DBBF3B-CFCC-4651-8E0A-C0DA36126436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1EA9C27-3297-4BFB-9BF9-6A0E12A0D2BF}" type="presOf" srcId="{14908DDB-C848-49D2-B503-682192B7BCFA}" destId="{DCD71AC5-01FA-4926-8849-1F1348904DD7}" srcOrd="0" destOrd="0" presId="urn:microsoft.com/office/officeart/2005/8/layout/lProcess3"/>
    <dgm:cxn modelId="{DB82C1B5-87B8-4D37-9697-095C0FADE1FE}" type="presOf" srcId="{54B7765E-7657-403B-AA3B-334EE6CE3809}" destId="{5568176D-6245-4F5D-AE9A-0D3589B38063}" srcOrd="0" destOrd="0" presId="urn:microsoft.com/office/officeart/2005/8/layout/lProcess3"/>
    <dgm:cxn modelId="{98092A33-FBF4-4735-95CB-7C2C237274B7}" srcId="{14908DDB-C848-49D2-B503-682192B7BCFA}" destId="{23DBBF3B-CFCC-4651-8E0A-C0DA36126436}" srcOrd="0" destOrd="0" parTransId="{C83308C6-2211-4D1F-B9BE-495506AEF59B}" sibTransId="{B40BCDEB-2CF6-4005-BC8E-96A7A0F439F8}"/>
    <dgm:cxn modelId="{76EC10EA-9979-4B1D-91DD-AD5181CBB1AF}" srcId="{54B7765E-7657-403B-AA3B-334EE6CE3809}" destId="{33B9AAE8-09B9-4AAC-AE5B-897BD0181CB1}" srcOrd="0" destOrd="0" parTransId="{B7D9AA9B-3ECC-4957-8AC4-F3BE935300A5}" sibTransId="{AB79C1EC-6AEF-4E2E-ACE5-04BAFC0D3923}"/>
    <dgm:cxn modelId="{C4DFBAC6-B155-4BB0-A681-4993553E53EE}" type="presOf" srcId="{8AC8AC43-45C5-47DF-B81F-D2B9E4778C90}" destId="{2CBEFC0E-98A2-4546-8916-126EBEA301EB}" srcOrd="0" destOrd="0" presId="urn:microsoft.com/office/officeart/2005/8/layout/lProcess3"/>
    <dgm:cxn modelId="{E63469C7-A006-4C46-827B-0B4B9668134D}" srcId="{8AC8AC43-45C5-47DF-B81F-D2B9E4778C90}" destId="{14908DDB-C848-49D2-B503-682192B7BCFA}" srcOrd="1" destOrd="0" parTransId="{7B91A8D5-8453-4502-B2C1-AE670EFAC8EC}" sibTransId="{3498ECD9-E2D1-4A8C-A279-E87A5EC4201C}"/>
    <dgm:cxn modelId="{7142D96F-9B44-4ABC-9476-2BB52D78865F}" type="presOf" srcId="{23DBBF3B-CFCC-4651-8E0A-C0DA36126436}" destId="{95A2185B-CCA9-463E-BE2C-1EAAE32B952D}" srcOrd="0" destOrd="0" presId="urn:microsoft.com/office/officeart/2005/8/layout/lProcess3"/>
    <dgm:cxn modelId="{27426973-3EF0-4F6C-A06B-7FC8A9F0A50F}" type="presOf" srcId="{33B9AAE8-09B9-4AAC-AE5B-897BD0181CB1}" destId="{5225A3F7-182B-46EB-8496-10B7A55EADFF}" srcOrd="0" destOrd="0" presId="urn:microsoft.com/office/officeart/2005/8/layout/lProcess3"/>
    <dgm:cxn modelId="{EA659FFF-F505-412E-B3F3-CD31A1EF7BD2}" srcId="{8AC8AC43-45C5-47DF-B81F-D2B9E4778C90}" destId="{54B7765E-7657-403B-AA3B-334EE6CE3809}" srcOrd="0" destOrd="0" parTransId="{E4243B0F-D340-49BB-92F6-155CB2D34D06}" sibTransId="{C68B0F4E-3704-402F-BE5E-A79EBA94CF8C}"/>
    <dgm:cxn modelId="{F69F2727-BEC3-4147-8055-74025CFEDCA8}" type="presParOf" srcId="{2CBEFC0E-98A2-4546-8916-126EBEA301EB}" destId="{83551A8C-E66B-4193-B48B-241962D7C993}" srcOrd="0" destOrd="0" presId="urn:microsoft.com/office/officeart/2005/8/layout/lProcess3"/>
    <dgm:cxn modelId="{0D5355F5-B2AB-41D8-8293-670293207734}" type="presParOf" srcId="{83551A8C-E66B-4193-B48B-241962D7C993}" destId="{5568176D-6245-4F5D-AE9A-0D3589B38063}" srcOrd="0" destOrd="0" presId="urn:microsoft.com/office/officeart/2005/8/layout/lProcess3"/>
    <dgm:cxn modelId="{8D74EE59-B1D3-464A-87C7-D45A80CD5A63}" type="presParOf" srcId="{83551A8C-E66B-4193-B48B-241962D7C993}" destId="{FCE88B83-BA33-434D-9C93-063B562AF4E9}" srcOrd="1" destOrd="0" presId="urn:microsoft.com/office/officeart/2005/8/layout/lProcess3"/>
    <dgm:cxn modelId="{2191987E-48F4-498E-98AE-1EA9B8904F40}" type="presParOf" srcId="{83551A8C-E66B-4193-B48B-241962D7C993}" destId="{5225A3F7-182B-46EB-8496-10B7A55EADFF}" srcOrd="2" destOrd="0" presId="urn:microsoft.com/office/officeart/2005/8/layout/lProcess3"/>
    <dgm:cxn modelId="{F60FAAC4-1066-4EE2-BAE8-85433C1C2911}" type="presParOf" srcId="{2CBEFC0E-98A2-4546-8916-126EBEA301EB}" destId="{2C98A3CF-24A1-40FD-84F8-EB775FCC6926}" srcOrd="1" destOrd="0" presId="urn:microsoft.com/office/officeart/2005/8/layout/lProcess3"/>
    <dgm:cxn modelId="{4BBA5932-F234-4EBC-A151-E88232A8F36C}" type="presParOf" srcId="{2CBEFC0E-98A2-4546-8916-126EBEA301EB}" destId="{56B56EF0-A797-46F6-AFB2-EFB13A7A6465}" srcOrd="2" destOrd="0" presId="urn:microsoft.com/office/officeart/2005/8/layout/lProcess3"/>
    <dgm:cxn modelId="{941C1636-FD2F-4538-8C32-B65FEBCA7B58}" type="presParOf" srcId="{56B56EF0-A797-46F6-AFB2-EFB13A7A6465}" destId="{DCD71AC5-01FA-4926-8849-1F1348904DD7}" srcOrd="0" destOrd="0" presId="urn:microsoft.com/office/officeart/2005/8/layout/lProcess3"/>
    <dgm:cxn modelId="{AF48FC78-79CB-47C7-896C-7F667587184B}" type="presParOf" srcId="{56B56EF0-A797-46F6-AFB2-EFB13A7A6465}" destId="{E7DA8B7C-E0CF-40C8-A22E-874DE3AFE434}" srcOrd="1" destOrd="0" presId="urn:microsoft.com/office/officeart/2005/8/layout/lProcess3"/>
    <dgm:cxn modelId="{0AFA281B-CFFB-4970-B5FC-C16F8D21AAF4}" type="presParOf" srcId="{56B56EF0-A797-46F6-AFB2-EFB13A7A6465}" destId="{95A2185B-CCA9-463E-BE2C-1EAAE32B952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34A47D-372E-4766-B5A4-85D3B748451A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883A0B1-C2B9-4428-8744-F1BDF2B2C9C3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MX" sz="1800" dirty="0" smtClean="0"/>
            <a:t>Un docente que conoce a sus alumnos, sabe cómo aprenden y lo que deben aprender</a:t>
          </a:r>
          <a:endParaRPr lang="es-MX" sz="1800" dirty="0"/>
        </a:p>
      </dgm:t>
    </dgm:pt>
    <dgm:pt modelId="{DB2ED155-69DC-48D6-A9B9-6E9EB07C138D}" type="parTrans" cxnId="{DEE2346D-D5CB-4790-BB0D-6043F7389CA0}">
      <dgm:prSet/>
      <dgm:spPr/>
      <dgm:t>
        <a:bodyPr/>
        <a:lstStyle/>
        <a:p>
          <a:endParaRPr lang="es-MX"/>
        </a:p>
      </dgm:t>
    </dgm:pt>
    <dgm:pt modelId="{26F24532-12B5-4F8E-9FDF-29AFCBDF6C19}" type="sibTrans" cxnId="{DEE2346D-D5CB-4790-BB0D-6043F7389CA0}">
      <dgm:prSet/>
      <dgm:spPr/>
      <dgm:t>
        <a:bodyPr/>
        <a:lstStyle/>
        <a:p>
          <a:endParaRPr lang="es-MX"/>
        </a:p>
      </dgm:t>
    </dgm:pt>
    <dgm:pt modelId="{960AAC6B-9A46-4D23-B6F7-4CB0DE8447EA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Dimensión 2</a:t>
          </a:r>
          <a:endParaRPr lang="es-MX" dirty="0">
            <a:solidFill>
              <a:schemeClr val="tx1"/>
            </a:solidFill>
          </a:endParaRPr>
        </a:p>
      </dgm:t>
    </dgm:pt>
    <dgm:pt modelId="{B4B97488-6DC3-4133-9627-9607B63997A7}" type="parTrans" cxnId="{EE417A28-414C-4BD6-BA2F-A9186BD2CF53}">
      <dgm:prSet/>
      <dgm:spPr/>
      <dgm:t>
        <a:bodyPr/>
        <a:lstStyle/>
        <a:p>
          <a:endParaRPr lang="es-MX"/>
        </a:p>
      </dgm:t>
    </dgm:pt>
    <dgm:pt modelId="{8F98430F-B491-48A3-A802-1237D1AB7BAF}" type="sibTrans" cxnId="{EE417A28-414C-4BD6-BA2F-A9186BD2CF53}">
      <dgm:prSet/>
      <dgm:spPr/>
      <dgm:t>
        <a:bodyPr/>
        <a:lstStyle/>
        <a:p>
          <a:endParaRPr lang="es-MX"/>
        </a:p>
      </dgm:t>
    </dgm:pt>
    <dgm:pt modelId="{7729B2D3-E7DB-4899-A51C-DFCBCFC79FE7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MX" sz="1800" dirty="0" smtClean="0"/>
            <a:t>Un docente que organiza y evalúa el trabajo educativo y realiza una intervención didáctica pertinente</a:t>
          </a:r>
          <a:endParaRPr lang="es-MX" sz="1800" dirty="0"/>
        </a:p>
      </dgm:t>
    </dgm:pt>
    <dgm:pt modelId="{CA79B3F2-ECB7-48A6-97C8-204F490E2B14}" type="parTrans" cxnId="{885ED5B5-4799-4EDB-BA63-A13685A4CFF3}">
      <dgm:prSet/>
      <dgm:spPr/>
      <dgm:t>
        <a:bodyPr/>
        <a:lstStyle/>
        <a:p>
          <a:endParaRPr lang="es-MX"/>
        </a:p>
      </dgm:t>
    </dgm:pt>
    <dgm:pt modelId="{8A5D1B05-E398-4614-B3DD-E3FF062FA1F4}" type="sibTrans" cxnId="{885ED5B5-4799-4EDB-BA63-A13685A4CFF3}">
      <dgm:prSet/>
      <dgm:spPr/>
      <dgm:t>
        <a:bodyPr/>
        <a:lstStyle/>
        <a:p>
          <a:endParaRPr lang="es-MX"/>
        </a:p>
      </dgm:t>
    </dgm:pt>
    <dgm:pt modelId="{BF92FCFB-575E-4AB7-9371-ED9BF4C620B9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Dimensión 3</a:t>
          </a:r>
          <a:endParaRPr lang="es-MX" dirty="0">
            <a:solidFill>
              <a:schemeClr val="tx1"/>
            </a:solidFill>
          </a:endParaRPr>
        </a:p>
      </dgm:t>
    </dgm:pt>
    <dgm:pt modelId="{B7450F79-5483-4E87-A923-C47786A1A59B}" type="parTrans" cxnId="{D1D7C4A1-6F18-491B-8275-208BF56B849F}">
      <dgm:prSet/>
      <dgm:spPr/>
      <dgm:t>
        <a:bodyPr/>
        <a:lstStyle/>
        <a:p>
          <a:endParaRPr lang="es-MX"/>
        </a:p>
      </dgm:t>
    </dgm:pt>
    <dgm:pt modelId="{93E0992E-0DF6-4911-BF82-6B1B617A1DD1}" type="sibTrans" cxnId="{D1D7C4A1-6F18-491B-8275-208BF56B849F}">
      <dgm:prSet/>
      <dgm:spPr/>
      <dgm:t>
        <a:bodyPr/>
        <a:lstStyle/>
        <a:p>
          <a:endParaRPr lang="es-MX"/>
        </a:p>
      </dgm:t>
    </dgm:pt>
    <dgm:pt modelId="{A97C67C9-0836-425E-AFA9-31DE3488C2CA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dirty="0" smtClean="0"/>
            <a:t>Un docente que asume las responsabilidades legales y éticas inherentes a su profesión para el bienestar de los alumnos</a:t>
          </a:r>
          <a:endParaRPr lang="es-MX" sz="1800" dirty="0"/>
        </a:p>
      </dgm:t>
    </dgm:pt>
    <dgm:pt modelId="{FE2F4D7D-09AA-4B8B-869C-D4C1E23BA6EF}" type="parTrans" cxnId="{9D95E9EA-C477-4C96-B091-247BE5104869}">
      <dgm:prSet/>
      <dgm:spPr/>
      <dgm:t>
        <a:bodyPr/>
        <a:lstStyle/>
        <a:p>
          <a:endParaRPr lang="es-MX"/>
        </a:p>
      </dgm:t>
    </dgm:pt>
    <dgm:pt modelId="{E662891F-D028-4A9A-8415-ED847FF4605F}" type="sibTrans" cxnId="{9D95E9EA-C477-4C96-B091-247BE5104869}">
      <dgm:prSet/>
      <dgm:spPr/>
      <dgm:t>
        <a:bodyPr/>
        <a:lstStyle/>
        <a:p>
          <a:endParaRPr lang="es-MX"/>
        </a:p>
      </dgm:t>
    </dgm:pt>
    <dgm:pt modelId="{68152915-F042-439B-AD4C-587CF108788F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Dimensión 1</a:t>
          </a:r>
          <a:endParaRPr lang="es-MX" dirty="0">
            <a:solidFill>
              <a:schemeClr val="tx1"/>
            </a:solidFill>
          </a:endParaRPr>
        </a:p>
      </dgm:t>
    </dgm:pt>
    <dgm:pt modelId="{7DA91DDA-A3AD-4FB8-BB4E-9F6225BCA52A}" type="sibTrans" cxnId="{DC55937F-F294-4895-97B9-5CBA0844A159}">
      <dgm:prSet/>
      <dgm:spPr/>
      <dgm:t>
        <a:bodyPr/>
        <a:lstStyle/>
        <a:p>
          <a:endParaRPr lang="es-MX"/>
        </a:p>
      </dgm:t>
    </dgm:pt>
    <dgm:pt modelId="{CE338730-6903-451C-BA62-734B33695769}" type="parTrans" cxnId="{DC55937F-F294-4895-97B9-5CBA0844A159}">
      <dgm:prSet/>
      <dgm:spPr/>
      <dgm:t>
        <a:bodyPr/>
        <a:lstStyle/>
        <a:p>
          <a:endParaRPr lang="es-MX"/>
        </a:p>
      </dgm:t>
    </dgm:pt>
    <dgm:pt modelId="{18C67346-675B-49F6-85A7-70953DF3F741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es-MX" sz="1800" dirty="0" smtClean="0"/>
            <a:t>Un docente que fomenta el vínculo de la escuela y la comunidad para asegurar que todos los alumnos concluyan con éxito su escolaridad</a:t>
          </a:r>
          <a:endParaRPr lang="es-MX" sz="1700" dirty="0"/>
        </a:p>
      </dgm:t>
    </dgm:pt>
    <dgm:pt modelId="{CC7C501E-0EEC-4544-983A-9CD76D83C075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Dimensión 5</a:t>
          </a:r>
          <a:endParaRPr lang="es-MX" dirty="0">
            <a:solidFill>
              <a:schemeClr val="tx1"/>
            </a:solidFill>
          </a:endParaRPr>
        </a:p>
      </dgm:t>
    </dgm:pt>
    <dgm:pt modelId="{A61D9AF7-5641-4F96-BEF8-3E2FC3304EB0}" type="sibTrans" cxnId="{AA8EE8F5-4ACB-4BCD-91A6-782FD954D0B5}">
      <dgm:prSet/>
      <dgm:spPr/>
      <dgm:t>
        <a:bodyPr/>
        <a:lstStyle/>
        <a:p>
          <a:endParaRPr lang="es-MX"/>
        </a:p>
      </dgm:t>
    </dgm:pt>
    <dgm:pt modelId="{E430014B-9A5C-4B6B-BAE4-EB9E3B5B3478}" type="parTrans" cxnId="{AA8EE8F5-4ACB-4BCD-91A6-782FD954D0B5}">
      <dgm:prSet/>
      <dgm:spPr/>
      <dgm:t>
        <a:bodyPr/>
        <a:lstStyle/>
        <a:p>
          <a:endParaRPr lang="es-MX"/>
        </a:p>
      </dgm:t>
    </dgm:pt>
    <dgm:pt modelId="{45127C26-271B-4B4F-BC0E-66BFCB4B340C}" type="sibTrans" cxnId="{9D1453F6-2ACC-4893-927A-1E3022C53FE6}">
      <dgm:prSet/>
      <dgm:spPr/>
      <dgm:t>
        <a:bodyPr/>
        <a:lstStyle/>
        <a:p>
          <a:endParaRPr lang="es-MX"/>
        </a:p>
      </dgm:t>
    </dgm:pt>
    <dgm:pt modelId="{FA463847-77E6-402F-AAD2-ABA8C0C3B291}" type="parTrans" cxnId="{9D1453F6-2ACC-4893-927A-1E3022C53FE6}">
      <dgm:prSet/>
      <dgm:spPr/>
      <dgm:t>
        <a:bodyPr/>
        <a:lstStyle/>
        <a:p>
          <a:endParaRPr lang="es-MX"/>
        </a:p>
      </dgm:t>
    </dgm:pt>
    <dgm:pt modelId="{B14AAF6C-CF03-4560-BE2E-D37A24466ACF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Dimensión 4</a:t>
          </a:r>
          <a:endParaRPr lang="es-MX" dirty="0">
            <a:solidFill>
              <a:schemeClr val="tx1"/>
            </a:solidFill>
          </a:endParaRPr>
        </a:p>
      </dgm:t>
    </dgm:pt>
    <dgm:pt modelId="{20416F5F-F7C7-4359-A1AF-EB60212A91DC}" type="parTrans" cxnId="{AE6CD922-804A-4533-A874-0FED3ABB5B61}">
      <dgm:prSet/>
      <dgm:spPr/>
      <dgm:t>
        <a:bodyPr/>
        <a:lstStyle/>
        <a:p>
          <a:endParaRPr lang="es-MX"/>
        </a:p>
      </dgm:t>
    </dgm:pt>
    <dgm:pt modelId="{E5F5174E-524B-4650-A427-BD9DAA3A8A51}" type="sibTrans" cxnId="{AE6CD922-804A-4533-A874-0FED3ABB5B61}">
      <dgm:prSet/>
      <dgm:spPr/>
      <dgm:t>
        <a:bodyPr/>
        <a:lstStyle/>
        <a:p>
          <a:endParaRPr lang="es-MX"/>
        </a:p>
      </dgm:t>
    </dgm:pt>
    <dgm:pt modelId="{CAFA3038-506D-4877-8205-C99F815B34D2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MX" sz="1800" dirty="0" smtClean="0"/>
            <a:t>Un docente que se reconoce como profesional que mejora continuamente para apoyar a los alumnos en su aprendizaje</a:t>
          </a:r>
          <a:endParaRPr lang="es-MX" sz="1800" dirty="0"/>
        </a:p>
      </dgm:t>
    </dgm:pt>
    <dgm:pt modelId="{256C40AB-23D7-4DDC-8335-742B6C261233}" type="parTrans" cxnId="{58DA5D60-7DF2-405B-8FC8-5191A0C85F5F}">
      <dgm:prSet/>
      <dgm:spPr/>
      <dgm:t>
        <a:bodyPr/>
        <a:lstStyle/>
        <a:p>
          <a:endParaRPr lang="es-MX"/>
        </a:p>
      </dgm:t>
    </dgm:pt>
    <dgm:pt modelId="{EF5087CB-2BC9-44D5-9874-A8C084BF99AC}" type="sibTrans" cxnId="{58DA5D60-7DF2-405B-8FC8-5191A0C85F5F}">
      <dgm:prSet/>
      <dgm:spPr/>
      <dgm:t>
        <a:bodyPr/>
        <a:lstStyle/>
        <a:p>
          <a:endParaRPr lang="es-MX"/>
        </a:p>
      </dgm:t>
    </dgm:pt>
    <dgm:pt modelId="{5E5D2929-37DA-42E1-8CB0-B066D70AECD9}" type="pres">
      <dgm:prSet presAssocID="{3334A47D-372E-4766-B5A4-85D3B74845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8DB5354-0CCC-402B-B9E9-D09C156A475B}" type="pres">
      <dgm:prSet presAssocID="{68152915-F042-439B-AD4C-587CF108788F}" presName="linNode" presStyleCnt="0"/>
      <dgm:spPr/>
    </dgm:pt>
    <dgm:pt modelId="{4A38E5A3-6707-4E00-80F6-AC31657162E5}" type="pres">
      <dgm:prSet presAssocID="{68152915-F042-439B-AD4C-587CF108788F}" presName="parentText" presStyleLbl="node1" presStyleIdx="0" presStyleCnt="5" custScaleX="7083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CF5E16-B69B-4ABB-B37D-F7A5E83CF707}" type="pres">
      <dgm:prSet presAssocID="{68152915-F042-439B-AD4C-587CF108788F}" presName="descendantText" presStyleLbl="alignAccFollowNode1" presStyleIdx="0" presStyleCnt="5" custScaleX="15455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06F4BA0-412A-456B-AF5E-905A168D0F60}" type="pres">
      <dgm:prSet presAssocID="{7DA91DDA-A3AD-4FB8-BB4E-9F6225BCA52A}" presName="sp" presStyleCnt="0"/>
      <dgm:spPr/>
    </dgm:pt>
    <dgm:pt modelId="{FBDDD4D1-4179-4A35-B6D8-5C3E0064CAFE}" type="pres">
      <dgm:prSet presAssocID="{960AAC6B-9A46-4D23-B6F7-4CB0DE8447EA}" presName="linNode" presStyleCnt="0"/>
      <dgm:spPr/>
    </dgm:pt>
    <dgm:pt modelId="{09DDAA01-0D2C-407D-B1EA-081633709B22}" type="pres">
      <dgm:prSet presAssocID="{960AAC6B-9A46-4D23-B6F7-4CB0DE8447EA}" presName="parentText" presStyleLbl="node1" presStyleIdx="1" presStyleCnt="5" custScaleX="7569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5A7FB1-E852-46FA-AAC0-2852B19BEC77}" type="pres">
      <dgm:prSet presAssocID="{960AAC6B-9A46-4D23-B6F7-4CB0DE8447EA}" presName="descendantText" presStyleLbl="alignAccFollowNode1" presStyleIdx="1" presStyleCnt="5" custScaleX="159665" custLinFactNeighborX="-2430" custLinFactNeighborY="-536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8831A8-7DE7-43B0-BF85-E25C13D38E46}" type="pres">
      <dgm:prSet presAssocID="{8F98430F-B491-48A3-A802-1237D1AB7BAF}" presName="sp" presStyleCnt="0"/>
      <dgm:spPr/>
    </dgm:pt>
    <dgm:pt modelId="{3305041F-344C-49DA-8D96-95C4EE36A61F}" type="pres">
      <dgm:prSet presAssocID="{BF92FCFB-575E-4AB7-9371-ED9BF4C620B9}" presName="linNode" presStyleCnt="0"/>
      <dgm:spPr/>
    </dgm:pt>
    <dgm:pt modelId="{A3EC95BB-2328-4854-8AB1-E17716E358F3}" type="pres">
      <dgm:prSet presAssocID="{BF92FCFB-575E-4AB7-9371-ED9BF4C620B9}" presName="parentText" presStyleLbl="node1" presStyleIdx="2" presStyleCnt="5" custScaleX="7653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4D0547-1D37-4E81-9310-C9E165356604}" type="pres">
      <dgm:prSet presAssocID="{BF92FCFB-575E-4AB7-9371-ED9BF4C620B9}" presName="descendantText" presStyleLbl="alignAccFollowNode1" presStyleIdx="2" presStyleCnt="5" custScaleX="156334" custLinFactNeighborX="-3353" custLinFactNeighborY="-206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BC00FF-307F-4A27-A4A6-D79D531C0909}" type="pres">
      <dgm:prSet presAssocID="{93E0992E-0DF6-4911-BF82-6B1B617A1DD1}" presName="sp" presStyleCnt="0"/>
      <dgm:spPr/>
    </dgm:pt>
    <dgm:pt modelId="{F78B37C5-1745-4E61-ACEE-19A6080FA3CA}" type="pres">
      <dgm:prSet presAssocID="{B14AAF6C-CF03-4560-BE2E-D37A24466ACF}" presName="linNode" presStyleCnt="0"/>
      <dgm:spPr/>
    </dgm:pt>
    <dgm:pt modelId="{07FFE13A-8510-49C8-BCEE-F30A4359F8B5}" type="pres">
      <dgm:prSet presAssocID="{B14AAF6C-CF03-4560-BE2E-D37A24466ACF}" presName="parentText" presStyleLbl="node1" presStyleIdx="3" presStyleCnt="5" custScaleX="5991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C190A8-B97D-417F-8F0E-B26F81018F97}" type="pres">
      <dgm:prSet presAssocID="{B14AAF6C-CF03-4560-BE2E-D37A24466ACF}" presName="descendantText" presStyleLbl="alignAccFollowNode1" presStyleIdx="3" presStyleCnt="5" custScaleX="12086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D18EA5-4D16-47F1-BB5E-DD3957A8FE75}" type="pres">
      <dgm:prSet presAssocID="{E5F5174E-524B-4650-A427-BD9DAA3A8A51}" presName="sp" presStyleCnt="0"/>
      <dgm:spPr/>
    </dgm:pt>
    <dgm:pt modelId="{332D57F7-4E19-4640-ADC9-5DBBE5CE8668}" type="pres">
      <dgm:prSet presAssocID="{CC7C501E-0EEC-4544-983A-9CD76D83C075}" presName="linNode" presStyleCnt="0"/>
      <dgm:spPr/>
    </dgm:pt>
    <dgm:pt modelId="{F3E9697E-1861-4E1C-B373-6BA11B42C129}" type="pres">
      <dgm:prSet presAssocID="{CC7C501E-0EEC-4544-983A-9CD76D83C075}" presName="parentText" presStyleLbl="node1" presStyleIdx="4" presStyleCnt="5" custScaleX="6614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3480DE-206F-4E7F-A5DF-8D658B9BC74C}" type="pres">
      <dgm:prSet presAssocID="{CC7C501E-0EEC-4544-983A-9CD76D83C075}" presName="descendantText" presStyleLbl="alignAccFollowNode1" presStyleIdx="4" presStyleCnt="5" custScaleX="1351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725C87C-1474-436C-8EAD-698594CED309}" type="presOf" srcId="{A97C67C9-0836-425E-AFA9-31DE3488C2CA}" destId="{95C190A8-B97D-417F-8F0E-B26F81018F97}" srcOrd="0" destOrd="0" presId="urn:microsoft.com/office/officeart/2005/8/layout/vList5"/>
    <dgm:cxn modelId="{EE417A28-414C-4BD6-BA2F-A9186BD2CF53}" srcId="{3334A47D-372E-4766-B5A4-85D3B748451A}" destId="{960AAC6B-9A46-4D23-B6F7-4CB0DE8447EA}" srcOrd="1" destOrd="0" parTransId="{B4B97488-6DC3-4133-9627-9607B63997A7}" sibTransId="{8F98430F-B491-48A3-A802-1237D1AB7BAF}"/>
    <dgm:cxn modelId="{A9C9516F-97B0-43BD-8926-91DD07DE7994}" type="presOf" srcId="{3334A47D-372E-4766-B5A4-85D3B748451A}" destId="{5E5D2929-37DA-42E1-8CB0-B066D70AECD9}" srcOrd="0" destOrd="0" presId="urn:microsoft.com/office/officeart/2005/8/layout/vList5"/>
    <dgm:cxn modelId="{DC55937F-F294-4895-97B9-5CBA0844A159}" srcId="{3334A47D-372E-4766-B5A4-85D3B748451A}" destId="{68152915-F042-439B-AD4C-587CF108788F}" srcOrd="0" destOrd="0" parTransId="{CE338730-6903-451C-BA62-734B33695769}" sibTransId="{7DA91DDA-A3AD-4FB8-BB4E-9F6225BCA52A}"/>
    <dgm:cxn modelId="{FEF2A5C3-2CEB-4DAF-A762-680678935850}" type="presOf" srcId="{B14AAF6C-CF03-4560-BE2E-D37A24466ACF}" destId="{07FFE13A-8510-49C8-BCEE-F30A4359F8B5}" srcOrd="0" destOrd="0" presId="urn:microsoft.com/office/officeart/2005/8/layout/vList5"/>
    <dgm:cxn modelId="{04A0C157-C149-485F-B7E1-0EFBD0BB0CFA}" type="presOf" srcId="{CAFA3038-506D-4877-8205-C99F815B34D2}" destId="{444D0547-1D37-4E81-9310-C9E165356604}" srcOrd="0" destOrd="0" presId="urn:microsoft.com/office/officeart/2005/8/layout/vList5"/>
    <dgm:cxn modelId="{18030296-D823-43C2-BE5B-B8CF2BA64F27}" type="presOf" srcId="{BF92FCFB-575E-4AB7-9371-ED9BF4C620B9}" destId="{A3EC95BB-2328-4854-8AB1-E17716E358F3}" srcOrd="0" destOrd="0" presId="urn:microsoft.com/office/officeart/2005/8/layout/vList5"/>
    <dgm:cxn modelId="{9D95E9EA-C477-4C96-B091-247BE5104869}" srcId="{B14AAF6C-CF03-4560-BE2E-D37A24466ACF}" destId="{A97C67C9-0836-425E-AFA9-31DE3488C2CA}" srcOrd="0" destOrd="0" parTransId="{FE2F4D7D-09AA-4B8B-869C-D4C1E23BA6EF}" sibTransId="{E662891F-D028-4A9A-8415-ED847FF4605F}"/>
    <dgm:cxn modelId="{CA76D3A2-8771-4E8D-8920-31DFF305616A}" type="presOf" srcId="{B883A0B1-C2B9-4428-8744-F1BDF2B2C9C3}" destId="{D7CF5E16-B69B-4ABB-B37D-F7A5E83CF707}" srcOrd="0" destOrd="0" presId="urn:microsoft.com/office/officeart/2005/8/layout/vList5"/>
    <dgm:cxn modelId="{CD9445D5-1AB9-4B5C-B6AF-ACBEBA04ED96}" type="presOf" srcId="{68152915-F042-439B-AD4C-587CF108788F}" destId="{4A38E5A3-6707-4E00-80F6-AC31657162E5}" srcOrd="0" destOrd="0" presId="urn:microsoft.com/office/officeart/2005/8/layout/vList5"/>
    <dgm:cxn modelId="{AE6CD922-804A-4533-A874-0FED3ABB5B61}" srcId="{3334A47D-372E-4766-B5A4-85D3B748451A}" destId="{B14AAF6C-CF03-4560-BE2E-D37A24466ACF}" srcOrd="3" destOrd="0" parTransId="{20416F5F-F7C7-4359-A1AF-EB60212A91DC}" sibTransId="{E5F5174E-524B-4650-A427-BD9DAA3A8A51}"/>
    <dgm:cxn modelId="{366B13BF-7642-4F36-9D56-83A5A61EFAAF}" type="presOf" srcId="{CC7C501E-0EEC-4544-983A-9CD76D83C075}" destId="{F3E9697E-1861-4E1C-B373-6BA11B42C129}" srcOrd="0" destOrd="0" presId="urn:microsoft.com/office/officeart/2005/8/layout/vList5"/>
    <dgm:cxn modelId="{AA8EE8F5-4ACB-4BCD-91A6-782FD954D0B5}" srcId="{3334A47D-372E-4766-B5A4-85D3B748451A}" destId="{CC7C501E-0EEC-4544-983A-9CD76D83C075}" srcOrd="4" destOrd="0" parTransId="{E430014B-9A5C-4B6B-BAE4-EB9E3B5B3478}" sibTransId="{A61D9AF7-5641-4F96-BEF8-3E2FC3304EB0}"/>
    <dgm:cxn modelId="{D63E07D2-4C6F-44DA-A948-3BEF2DF43C29}" type="presOf" srcId="{960AAC6B-9A46-4D23-B6F7-4CB0DE8447EA}" destId="{09DDAA01-0D2C-407D-B1EA-081633709B22}" srcOrd="0" destOrd="0" presId="urn:microsoft.com/office/officeart/2005/8/layout/vList5"/>
    <dgm:cxn modelId="{9D1453F6-2ACC-4893-927A-1E3022C53FE6}" srcId="{CC7C501E-0EEC-4544-983A-9CD76D83C075}" destId="{18C67346-675B-49F6-85A7-70953DF3F741}" srcOrd="0" destOrd="0" parTransId="{FA463847-77E6-402F-AAD2-ABA8C0C3B291}" sibTransId="{45127C26-271B-4B4F-BC0E-66BFCB4B340C}"/>
    <dgm:cxn modelId="{D1D7C4A1-6F18-491B-8275-208BF56B849F}" srcId="{3334A47D-372E-4766-B5A4-85D3B748451A}" destId="{BF92FCFB-575E-4AB7-9371-ED9BF4C620B9}" srcOrd="2" destOrd="0" parTransId="{B7450F79-5483-4E87-A923-C47786A1A59B}" sibTransId="{93E0992E-0DF6-4911-BF82-6B1B617A1DD1}"/>
    <dgm:cxn modelId="{DFDF9CF7-B69E-44AD-B800-AE0CD99034F4}" type="presOf" srcId="{7729B2D3-E7DB-4899-A51C-DFCBCFC79FE7}" destId="{725A7FB1-E852-46FA-AAC0-2852B19BEC77}" srcOrd="0" destOrd="0" presId="urn:microsoft.com/office/officeart/2005/8/layout/vList5"/>
    <dgm:cxn modelId="{885ED5B5-4799-4EDB-BA63-A13685A4CFF3}" srcId="{960AAC6B-9A46-4D23-B6F7-4CB0DE8447EA}" destId="{7729B2D3-E7DB-4899-A51C-DFCBCFC79FE7}" srcOrd="0" destOrd="0" parTransId="{CA79B3F2-ECB7-48A6-97C8-204F490E2B14}" sibTransId="{8A5D1B05-E398-4614-B3DD-E3FF062FA1F4}"/>
    <dgm:cxn modelId="{58DA5D60-7DF2-405B-8FC8-5191A0C85F5F}" srcId="{BF92FCFB-575E-4AB7-9371-ED9BF4C620B9}" destId="{CAFA3038-506D-4877-8205-C99F815B34D2}" srcOrd="0" destOrd="0" parTransId="{256C40AB-23D7-4DDC-8335-742B6C261233}" sibTransId="{EF5087CB-2BC9-44D5-9874-A8C084BF99AC}"/>
    <dgm:cxn modelId="{DEE2346D-D5CB-4790-BB0D-6043F7389CA0}" srcId="{68152915-F042-439B-AD4C-587CF108788F}" destId="{B883A0B1-C2B9-4428-8744-F1BDF2B2C9C3}" srcOrd="0" destOrd="0" parTransId="{DB2ED155-69DC-48D6-A9B9-6E9EB07C138D}" sibTransId="{26F24532-12B5-4F8E-9FDF-29AFCBDF6C19}"/>
    <dgm:cxn modelId="{DD881E9F-B75F-4DD7-AFB7-0C73492DA9A6}" type="presOf" srcId="{18C67346-675B-49F6-85A7-70953DF3F741}" destId="{A43480DE-206F-4E7F-A5DF-8D658B9BC74C}" srcOrd="0" destOrd="0" presId="urn:microsoft.com/office/officeart/2005/8/layout/vList5"/>
    <dgm:cxn modelId="{FC19C8FA-A181-43FF-BD42-1EC577CC4714}" type="presParOf" srcId="{5E5D2929-37DA-42E1-8CB0-B066D70AECD9}" destId="{78DB5354-0CCC-402B-B9E9-D09C156A475B}" srcOrd="0" destOrd="0" presId="urn:microsoft.com/office/officeart/2005/8/layout/vList5"/>
    <dgm:cxn modelId="{479F3B72-52AD-488C-8536-09B56952EAAE}" type="presParOf" srcId="{78DB5354-0CCC-402B-B9E9-D09C156A475B}" destId="{4A38E5A3-6707-4E00-80F6-AC31657162E5}" srcOrd="0" destOrd="0" presId="urn:microsoft.com/office/officeart/2005/8/layout/vList5"/>
    <dgm:cxn modelId="{A328FDEA-4C11-4043-966C-AE8A5999A698}" type="presParOf" srcId="{78DB5354-0CCC-402B-B9E9-D09C156A475B}" destId="{D7CF5E16-B69B-4ABB-B37D-F7A5E83CF707}" srcOrd="1" destOrd="0" presId="urn:microsoft.com/office/officeart/2005/8/layout/vList5"/>
    <dgm:cxn modelId="{37E1996D-6FF5-4F39-8349-F48B15FDCB0B}" type="presParOf" srcId="{5E5D2929-37DA-42E1-8CB0-B066D70AECD9}" destId="{906F4BA0-412A-456B-AF5E-905A168D0F60}" srcOrd="1" destOrd="0" presId="urn:microsoft.com/office/officeart/2005/8/layout/vList5"/>
    <dgm:cxn modelId="{81B6F2ED-13C4-4220-B01D-A22623F2808C}" type="presParOf" srcId="{5E5D2929-37DA-42E1-8CB0-B066D70AECD9}" destId="{FBDDD4D1-4179-4A35-B6D8-5C3E0064CAFE}" srcOrd="2" destOrd="0" presId="urn:microsoft.com/office/officeart/2005/8/layout/vList5"/>
    <dgm:cxn modelId="{8320390C-DED5-4C27-9CD3-87D202D045C5}" type="presParOf" srcId="{FBDDD4D1-4179-4A35-B6D8-5C3E0064CAFE}" destId="{09DDAA01-0D2C-407D-B1EA-081633709B22}" srcOrd="0" destOrd="0" presId="urn:microsoft.com/office/officeart/2005/8/layout/vList5"/>
    <dgm:cxn modelId="{CCD8CB0B-1A97-482E-B7A2-9940BCEC4144}" type="presParOf" srcId="{FBDDD4D1-4179-4A35-B6D8-5C3E0064CAFE}" destId="{725A7FB1-E852-46FA-AAC0-2852B19BEC77}" srcOrd="1" destOrd="0" presId="urn:microsoft.com/office/officeart/2005/8/layout/vList5"/>
    <dgm:cxn modelId="{3BABF803-A237-4549-AB5C-2660D4DB86C1}" type="presParOf" srcId="{5E5D2929-37DA-42E1-8CB0-B066D70AECD9}" destId="{2A8831A8-7DE7-43B0-BF85-E25C13D38E46}" srcOrd="3" destOrd="0" presId="urn:microsoft.com/office/officeart/2005/8/layout/vList5"/>
    <dgm:cxn modelId="{98616715-4057-4F74-8820-17C34F2FD9AE}" type="presParOf" srcId="{5E5D2929-37DA-42E1-8CB0-B066D70AECD9}" destId="{3305041F-344C-49DA-8D96-95C4EE36A61F}" srcOrd="4" destOrd="0" presId="urn:microsoft.com/office/officeart/2005/8/layout/vList5"/>
    <dgm:cxn modelId="{7AD082F1-6606-4FE1-8316-1BABFA025D03}" type="presParOf" srcId="{3305041F-344C-49DA-8D96-95C4EE36A61F}" destId="{A3EC95BB-2328-4854-8AB1-E17716E358F3}" srcOrd="0" destOrd="0" presId="urn:microsoft.com/office/officeart/2005/8/layout/vList5"/>
    <dgm:cxn modelId="{B800AD3A-F752-40CB-95E9-E6C1AEC6F92A}" type="presParOf" srcId="{3305041F-344C-49DA-8D96-95C4EE36A61F}" destId="{444D0547-1D37-4E81-9310-C9E165356604}" srcOrd="1" destOrd="0" presId="urn:microsoft.com/office/officeart/2005/8/layout/vList5"/>
    <dgm:cxn modelId="{B792BF17-8D64-4B72-977F-D5A44402EDC8}" type="presParOf" srcId="{5E5D2929-37DA-42E1-8CB0-B066D70AECD9}" destId="{C7BC00FF-307F-4A27-A4A6-D79D531C0909}" srcOrd="5" destOrd="0" presId="urn:microsoft.com/office/officeart/2005/8/layout/vList5"/>
    <dgm:cxn modelId="{61C40BAD-5666-41D3-A561-771A09BDDC67}" type="presParOf" srcId="{5E5D2929-37DA-42E1-8CB0-B066D70AECD9}" destId="{F78B37C5-1745-4E61-ACEE-19A6080FA3CA}" srcOrd="6" destOrd="0" presId="urn:microsoft.com/office/officeart/2005/8/layout/vList5"/>
    <dgm:cxn modelId="{6A21151F-9522-44B4-9188-8E37FE6B80DA}" type="presParOf" srcId="{F78B37C5-1745-4E61-ACEE-19A6080FA3CA}" destId="{07FFE13A-8510-49C8-BCEE-F30A4359F8B5}" srcOrd="0" destOrd="0" presId="urn:microsoft.com/office/officeart/2005/8/layout/vList5"/>
    <dgm:cxn modelId="{33824B15-3ECB-4D24-871C-EB822075B026}" type="presParOf" srcId="{F78B37C5-1745-4E61-ACEE-19A6080FA3CA}" destId="{95C190A8-B97D-417F-8F0E-B26F81018F97}" srcOrd="1" destOrd="0" presId="urn:microsoft.com/office/officeart/2005/8/layout/vList5"/>
    <dgm:cxn modelId="{0C8AF2DF-D089-4F83-AA9E-0C435DB9C56B}" type="presParOf" srcId="{5E5D2929-37DA-42E1-8CB0-B066D70AECD9}" destId="{A0D18EA5-4D16-47F1-BB5E-DD3957A8FE75}" srcOrd="7" destOrd="0" presId="urn:microsoft.com/office/officeart/2005/8/layout/vList5"/>
    <dgm:cxn modelId="{1EDDC794-0191-4FA2-B0C0-3A3D72CDBF5B}" type="presParOf" srcId="{5E5D2929-37DA-42E1-8CB0-B066D70AECD9}" destId="{332D57F7-4E19-4640-ADC9-5DBBE5CE8668}" srcOrd="8" destOrd="0" presId="urn:microsoft.com/office/officeart/2005/8/layout/vList5"/>
    <dgm:cxn modelId="{499051F0-8D78-4F85-94B1-09C41E47F5F7}" type="presParOf" srcId="{332D57F7-4E19-4640-ADC9-5DBBE5CE8668}" destId="{F3E9697E-1861-4E1C-B373-6BA11B42C129}" srcOrd="0" destOrd="0" presId="urn:microsoft.com/office/officeart/2005/8/layout/vList5"/>
    <dgm:cxn modelId="{3F045331-3934-4E21-B4D5-4B3C02A4DA33}" type="presParOf" srcId="{332D57F7-4E19-4640-ADC9-5DBBE5CE8668}" destId="{A43480DE-206F-4E7F-A5DF-8D658B9BC7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34A47D-372E-4766-B5A4-85D3B748451A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883A0B1-C2B9-4428-8744-F1BDF2B2C9C3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MX" sz="1800" dirty="0" smtClean="0"/>
            <a:t>Conoce a la escuela y el trabajo en el aula, así como las formas de organización y funcionamiento escolar</a:t>
          </a:r>
          <a:endParaRPr lang="es-MX" sz="1800" dirty="0"/>
        </a:p>
      </dgm:t>
    </dgm:pt>
    <dgm:pt modelId="{DB2ED155-69DC-48D6-A9B9-6E9EB07C138D}" type="parTrans" cxnId="{DEE2346D-D5CB-4790-BB0D-6043F7389CA0}">
      <dgm:prSet/>
      <dgm:spPr/>
      <dgm:t>
        <a:bodyPr/>
        <a:lstStyle/>
        <a:p>
          <a:endParaRPr lang="es-MX"/>
        </a:p>
      </dgm:t>
    </dgm:pt>
    <dgm:pt modelId="{26F24532-12B5-4F8E-9FDF-29AFCBDF6C19}" type="sibTrans" cxnId="{DEE2346D-D5CB-4790-BB0D-6043F7389CA0}">
      <dgm:prSet/>
      <dgm:spPr/>
      <dgm:t>
        <a:bodyPr/>
        <a:lstStyle/>
        <a:p>
          <a:endParaRPr lang="es-MX"/>
        </a:p>
      </dgm:t>
    </dgm:pt>
    <dgm:pt modelId="{960AAC6B-9A46-4D23-B6F7-4CB0DE8447EA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Dimensión 2</a:t>
          </a:r>
          <a:endParaRPr lang="es-MX" dirty="0">
            <a:solidFill>
              <a:schemeClr val="tx1"/>
            </a:solidFill>
          </a:endParaRPr>
        </a:p>
      </dgm:t>
    </dgm:pt>
    <dgm:pt modelId="{B4B97488-6DC3-4133-9627-9607B63997A7}" type="parTrans" cxnId="{EE417A28-414C-4BD6-BA2F-A9186BD2CF53}">
      <dgm:prSet/>
      <dgm:spPr/>
      <dgm:t>
        <a:bodyPr/>
        <a:lstStyle/>
        <a:p>
          <a:endParaRPr lang="es-MX"/>
        </a:p>
      </dgm:t>
    </dgm:pt>
    <dgm:pt modelId="{8F98430F-B491-48A3-A802-1237D1AB7BAF}" type="sibTrans" cxnId="{EE417A28-414C-4BD6-BA2F-A9186BD2CF53}">
      <dgm:prSet/>
      <dgm:spPr/>
      <dgm:t>
        <a:bodyPr/>
        <a:lstStyle/>
        <a:p>
          <a:endParaRPr lang="es-MX"/>
        </a:p>
      </dgm:t>
    </dgm:pt>
    <dgm:pt modelId="{7729B2D3-E7DB-4899-A51C-DFCBCFC79FE7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endParaRPr lang="es-MX" sz="1800" dirty="0"/>
        </a:p>
      </dgm:t>
    </dgm:pt>
    <dgm:pt modelId="{CA79B3F2-ECB7-48A6-97C8-204F490E2B14}" type="parTrans" cxnId="{885ED5B5-4799-4EDB-BA63-A13685A4CFF3}">
      <dgm:prSet/>
      <dgm:spPr/>
      <dgm:t>
        <a:bodyPr/>
        <a:lstStyle/>
        <a:p>
          <a:endParaRPr lang="es-MX"/>
        </a:p>
      </dgm:t>
    </dgm:pt>
    <dgm:pt modelId="{8A5D1B05-E398-4614-B3DD-E3FF062FA1F4}" type="sibTrans" cxnId="{885ED5B5-4799-4EDB-BA63-A13685A4CFF3}">
      <dgm:prSet/>
      <dgm:spPr/>
      <dgm:t>
        <a:bodyPr/>
        <a:lstStyle/>
        <a:p>
          <a:endParaRPr lang="es-MX"/>
        </a:p>
      </dgm:t>
    </dgm:pt>
    <dgm:pt modelId="{BF92FCFB-575E-4AB7-9371-ED9BF4C620B9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Dimensión 3</a:t>
          </a:r>
          <a:endParaRPr lang="es-MX" dirty="0">
            <a:solidFill>
              <a:schemeClr val="tx1"/>
            </a:solidFill>
          </a:endParaRPr>
        </a:p>
      </dgm:t>
    </dgm:pt>
    <dgm:pt modelId="{B7450F79-5483-4E87-A923-C47786A1A59B}" type="parTrans" cxnId="{D1D7C4A1-6F18-491B-8275-208BF56B849F}">
      <dgm:prSet/>
      <dgm:spPr/>
      <dgm:t>
        <a:bodyPr/>
        <a:lstStyle/>
        <a:p>
          <a:endParaRPr lang="es-MX"/>
        </a:p>
      </dgm:t>
    </dgm:pt>
    <dgm:pt modelId="{93E0992E-0DF6-4911-BF82-6B1B617A1DD1}" type="sibTrans" cxnId="{D1D7C4A1-6F18-491B-8275-208BF56B849F}">
      <dgm:prSet/>
      <dgm:spPr/>
      <dgm:t>
        <a:bodyPr/>
        <a:lstStyle/>
        <a:p>
          <a:endParaRPr lang="es-MX"/>
        </a:p>
      </dgm:t>
    </dgm:pt>
    <dgm:pt modelId="{68152915-F042-439B-AD4C-587CF108788F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Dimensión 1</a:t>
          </a:r>
          <a:endParaRPr lang="es-MX" dirty="0">
            <a:solidFill>
              <a:schemeClr val="tx1"/>
            </a:solidFill>
          </a:endParaRPr>
        </a:p>
      </dgm:t>
    </dgm:pt>
    <dgm:pt modelId="{7DA91DDA-A3AD-4FB8-BB4E-9F6225BCA52A}" type="sibTrans" cxnId="{DC55937F-F294-4895-97B9-5CBA0844A159}">
      <dgm:prSet/>
      <dgm:spPr/>
      <dgm:t>
        <a:bodyPr/>
        <a:lstStyle/>
        <a:p>
          <a:endParaRPr lang="es-MX"/>
        </a:p>
      </dgm:t>
    </dgm:pt>
    <dgm:pt modelId="{CE338730-6903-451C-BA62-734B33695769}" type="parTrans" cxnId="{DC55937F-F294-4895-97B9-5CBA0844A159}">
      <dgm:prSet/>
      <dgm:spPr/>
      <dgm:t>
        <a:bodyPr/>
        <a:lstStyle/>
        <a:p>
          <a:endParaRPr lang="es-MX"/>
        </a:p>
      </dgm:t>
    </dgm:pt>
    <dgm:pt modelId="{18C67346-675B-49F6-85A7-70953DF3F741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endParaRPr lang="es-MX" sz="1700" dirty="0"/>
        </a:p>
      </dgm:t>
    </dgm:pt>
    <dgm:pt modelId="{CC7C501E-0EEC-4544-983A-9CD76D83C075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Dimensión 5</a:t>
          </a:r>
          <a:endParaRPr lang="es-MX" dirty="0">
            <a:solidFill>
              <a:schemeClr val="tx1"/>
            </a:solidFill>
          </a:endParaRPr>
        </a:p>
      </dgm:t>
    </dgm:pt>
    <dgm:pt modelId="{A61D9AF7-5641-4F96-BEF8-3E2FC3304EB0}" type="sibTrans" cxnId="{AA8EE8F5-4ACB-4BCD-91A6-782FD954D0B5}">
      <dgm:prSet/>
      <dgm:spPr/>
      <dgm:t>
        <a:bodyPr/>
        <a:lstStyle/>
        <a:p>
          <a:endParaRPr lang="es-MX"/>
        </a:p>
      </dgm:t>
    </dgm:pt>
    <dgm:pt modelId="{E430014B-9A5C-4B6B-BAE4-EB9E3B5B3478}" type="parTrans" cxnId="{AA8EE8F5-4ACB-4BCD-91A6-782FD954D0B5}">
      <dgm:prSet/>
      <dgm:spPr/>
      <dgm:t>
        <a:bodyPr/>
        <a:lstStyle/>
        <a:p>
          <a:endParaRPr lang="es-MX"/>
        </a:p>
      </dgm:t>
    </dgm:pt>
    <dgm:pt modelId="{45127C26-271B-4B4F-BC0E-66BFCB4B340C}" type="sibTrans" cxnId="{9D1453F6-2ACC-4893-927A-1E3022C53FE6}">
      <dgm:prSet/>
      <dgm:spPr/>
      <dgm:t>
        <a:bodyPr/>
        <a:lstStyle/>
        <a:p>
          <a:endParaRPr lang="es-MX"/>
        </a:p>
      </dgm:t>
    </dgm:pt>
    <dgm:pt modelId="{FA463847-77E6-402F-AAD2-ABA8C0C3B291}" type="parTrans" cxnId="{9D1453F6-2ACC-4893-927A-1E3022C53FE6}">
      <dgm:prSet/>
      <dgm:spPr/>
      <dgm:t>
        <a:bodyPr/>
        <a:lstStyle/>
        <a:p>
          <a:endParaRPr lang="es-MX"/>
        </a:p>
      </dgm:t>
    </dgm:pt>
    <dgm:pt modelId="{B14AAF6C-CF03-4560-BE2E-D37A24466ACF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Dimensión 4</a:t>
          </a:r>
          <a:endParaRPr lang="es-MX" dirty="0">
            <a:solidFill>
              <a:schemeClr val="tx1"/>
            </a:solidFill>
          </a:endParaRPr>
        </a:p>
      </dgm:t>
    </dgm:pt>
    <dgm:pt modelId="{20416F5F-F7C7-4359-A1AF-EB60212A91DC}" type="parTrans" cxnId="{AE6CD922-804A-4533-A874-0FED3ABB5B61}">
      <dgm:prSet/>
      <dgm:spPr/>
      <dgm:t>
        <a:bodyPr/>
        <a:lstStyle/>
        <a:p>
          <a:endParaRPr lang="es-MX"/>
        </a:p>
      </dgm:t>
    </dgm:pt>
    <dgm:pt modelId="{E5F5174E-524B-4650-A427-BD9DAA3A8A51}" type="sibTrans" cxnId="{AE6CD922-804A-4533-A874-0FED3ABB5B61}">
      <dgm:prSet/>
      <dgm:spPr/>
      <dgm:t>
        <a:bodyPr/>
        <a:lstStyle/>
        <a:p>
          <a:endParaRPr lang="es-MX"/>
        </a:p>
      </dgm:t>
    </dgm:pt>
    <dgm:pt modelId="{CAFA3038-506D-4877-8205-C99F815B34D2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endParaRPr lang="es-MX" sz="1800" dirty="0"/>
        </a:p>
      </dgm:t>
    </dgm:pt>
    <dgm:pt modelId="{256C40AB-23D7-4DDC-8335-742B6C261233}" type="parTrans" cxnId="{58DA5D60-7DF2-405B-8FC8-5191A0C85F5F}">
      <dgm:prSet/>
      <dgm:spPr/>
      <dgm:t>
        <a:bodyPr/>
        <a:lstStyle/>
        <a:p>
          <a:endParaRPr lang="es-MX"/>
        </a:p>
      </dgm:t>
    </dgm:pt>
    <dgm:pt modelId="{EF5087CB-2BC9-44D5-9874-A8C084BF99AC}" type="sibTrans" cxnId="{58DA5D60-7DF2-405B-8FC8-5191A0C85F5F}">
      <dgm:prSet/>
      <dgm:spPr/>
      <dgm:t>
        <a:bodyPr/>
        <a:lstStyle/>
        <a:p>
          <a:endParaRPr lang="es-MX"/>
        </a:p>
      </dgm:t>
    </dgm:pt>
    <dgm:pt modelId="{A97C67C9-0836-425E-AFA9-31DE3488C2CA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MX" sz="1800" dirty="0"/>
        </a:p>
      </dgm:t>
    </dgm:pt>
    <dgm:pt modelId="{E662891F-D028-4A9A-8415-ED847FF4605F}" type="sibTrans" cxnId="{9D95E9EA-C477-4C96-B091-247BE5104869}">
      <dgm:prSet/>
      <dgm:spPr/>
      <dgm:t>
        <a:bodyPr/>
        <a:lstStyle/>
        <a:p>
          <a:endParaRPr lang="es-MX"/>
        </a:p>
      </dgm:t>
    </dgm:pt>
    <dgm:pt modelId="{FE2F4D7D-09AA-4B8B-869C-D4C1E23BA6EF}" type="parTrans" cxnId="{9D95E9EA-C477-4C96-B091-247BE5104869}">
      <dgm:prSet/>
      <dgm:spPr/>
      <dgm:t>
        <a:bodyPr/>
        <a:lstStyle/>
        <a:p>
          <a:endParaRPr lang="es-MX"/>
        </a:p>
      </dgm:t>
    </dgm:pt>
    <dgm:pt modelId="{1BAEEE3E-1451-401A-9E80-70267920FF04}">
      <dgm:prSet custT="1"/>
      <dgm:spPr/>
      <dgm:t>
        <a:bodyPr/>
        <a:lstStyle/>
        <a:p>
          <a:r>
            <a:rPr lang="es-MX" sz="1800" dirty="0"/>
            <a:t>Ejerce una gestión escolar eficaz para la mejora del trabajo en el aula y los resultados educativos de la escuela</a:t>
          </a:r>
        </a:p>
      </dgm:t>
    </dgm:pt>
    <dgm:pt modelId="{C8B2D414-973D-4ED1-AFA1-4831DC6C85E7}" type="parTrans" cxnId="{0F403E5C-0987-4156-B9BD-D6C6E97F0D52}">
      <dgm:prSet/>
      <dgm:spPr/>
      <dgm:t>
        <a:bodyPr/>
        <a:lstStyle/>
        <a:p>
          <a:endParaRPr lang="es-MX"/>
        </a:p>
      </dgm:t>
    </dgm:pt>
    <dgm:pt modelId="{A6CC0713-E606-42CD-AE85-C0F885755DDE}" type="sibTrans" cxnId="{0F403E5C-0987-4156-B9BD-D6C6E97F0D52}">
      <dgm:prSet/>
      <dgm:spPr/>
      <dgm:t>
        <a:bodyPr/>
        <a:lstStyle/>
        <a:p>
          <a:endParaRPr lang="es-MX"/>
        </a:p>
      </dgm:t>
    </dgm:pt>
    <dgm:pt modelId="{EB005F7A-9410-448B-A696-2F02CE13601C}">
      <dgm:prSet custT="1"/>
      <dgm:spPr/>
      <dgm:t>
        <a:bodyPr/>
        <a:lstStyle/>
        <a:p>
          <a:endParaRPr lang="es-MX" sz="1800" dirty="0"/>
        </a:p>
      </dgm:t>
    </dgm:pt>
    <dgm:pt modelId="{65084D7E-380B-401B-A403-034A96D0459C}" type="parTrans" cxnId="{2B3B9ED1-34A9-4644-9299-A1A6C7FF9331}">
      <dgm:prSet/>
      <dgm:spPr/>
      <dgm:t>
        <a:bodyPr/>
        <a:lstStyle/>
        <a:p>
          <a:endParaRPr lang="es-MX"/>
        </a:p>
      </dgm:t>
    </dgm:pt>
    <dgm:pt modelId="{D4CE4476-AA4D-4D32-ACED-EC20F64A8C01}" type="sibTrans" cxnId="{2B3B9ED1-34A9-4644-9299-A1A6C7FF9331}">
      <dgm:prSet/>
      <dgm:spPr/>
      <dgm:t>
        <a:bodyPr/>
        <a:lstStyle/>
        <a:p>
          <a:endParaRPr lang="es-MX"/>
        </a:p>
      </dgm:t>
    </dgm:pt>
    <dgm:pt modelId="{24002025-18FD-4E68-9506-FC869C3FA118}">
      <dgm:prSet custT="1"/>
      <dgm:spPr/>
      <dgm:t>
        <a:bodyPr/>
        <a:lstStyle/>
        <a:p>
          <a:r>
            <a:rPr lang="es-MX" sz="1800" dirty="0"/>
            <a:t>Se reconoce como profesional que mejora continuamente para asegurar un servicio educativo de calidad</a:t>
          </a:r>
        </a:p>
      </dgm:t>
    </dgm:pt>
    <dgm:pt modelId="{211402B7-F1AA-4C02-9DF8-A6577FE08AB9}" type="parTrans" cxnId="{8EB7EB0E-1FA0-48DF-A513-9DF9DF7295FE}">
      <dgm:prSet/>
      <dgm:spPr/>
      <dgm:t>
        <a:bodyPr/>
        <a:lstStyle/>
        <a:p>
          <a:endParaRPr lang="es-MX"/>
        </a:p>
      </dgm:t>
    </dgm:pt>
    <dgm:pt modelId="{0EDFC30E-2BF5-4AC2-9F8F-BE8C250B01FC}" type="sibTrans" cxnId="{8EB7EB0E-1FA0-48DF-A513-9DF9DF7295FE}">
      <dgm:prSet/>
      <dgm:spPr/>
      <dgm:t>
        <a:bodyPr/>
        <a:lstStyle/>
        <a:p>
          <a:endParaRPr lang="es-MX"/>
        </a:p>
      </dgm:t>
    </dgm:pt>
    <dgm:pt modelId="{6A233AE3-A2D4-467E-9773-0ECA4E9978C3}">
      <dgm:prSet custT="1"/>
      <dgm:spPr/>
      <dgm:t>
        <a:bodyPr/>
        <a:lstStyle/>
        <a:p>
          <a:endParaRPr lang="es-MX" sz="1800" dirty="0"/>
        </a:p>
      </dgm:t>
    </dgm:pt>
    <dgm:pt modelId="{264AA801-39CB-4F7F-A498-54EE54D0B938}" type="parTrans" cxnId="{1EFE2EE6-061D-45EB-A706-7AA6F18BF541}">
      <dgm:prSet/>
      <dgm:spPr/>
      <dgm:t>
        <a:bodyPr/>
        <a:lstStyle/>
        <a:p>
          <a:endParaRPr lang="es-MX"/>
        </a:p>
      </dgm:t>
    </dgm:pt>
    <dgm:pt modelId="{50B5434A-1520-445F-A3A2-25E32CC9A2DE}" type="sibTrans" cxnId="{1EFE2EE6-061D-45EB-A706-7AA6F18BF541}">
      <dgm:prSet/>
      <dgm:spPr/>
      <dgm:t>
        <a:bodyPr/>
        <a:lstStyle/>
        <a:p>
          <a:endParaRPr lang="es-MX"/>
        </a:p>
      </dgm:t>
    </dgm:pt>
    <dgm:pt modelId="{BAAB76DC-7615-419C-BE5E-C006550A7789}">
      <dgm:prSet custT="1"/>
      <dgm:spPr/>
      <dgm:t>
        <a:bodyPr/>
        <a:lstStyle/>
        <a:p>
          <a:r>
            <a:rPr lang="es-MX" sz="1800" dirty="0"/>
            <a:t>Asume y promueve los principios éticos y los fundamentos legales inherentes a su función y al trabajo </a:t>
          </a:r>
          <a:r>
            <a:rPr lang="es-MX" sz="1800" dirty="0" smtClean="0"/>
            <a:t>educativo</a:t>
          </a:r>
          <a:endParaRPr lang="es-MX" sz="1800" dirty="0"/>
        </a:p>
      </dgm:t>
    </dgm:pt>
    <dgm:pt modelId="{6DF49AB7-0497-4C5C-AE66-0A2BA50568FA}" type="parTrans" cxnId="{207B8208-717F-4500-A82B-44E20AF4545B}">
      <dgm:prSet/>
      <dgm:spPr/>
      <dgm:t>
        <a:bodyPr/>
        <a:lstStyle/>
        <a:p>
          <a:endParaRPr lang="es-MX"/>
        </a:p>
      </dgm:t>
    </dgm:pt>
    <dgm:pt modelId="{37D74AFF-33FC-4D24-A7C4-1CD86815C169}" type="sibTrans" cxnId="{207B8208-717F-4500-A82B-44E20AF4545B}">
      <dgm:prSet/>
      <dgm:spPr/>
      <dgm:t>
        <a:bodyPr/>
        <a:lstStyle/>
        <a:p>
          <a:endParaRPr lang="es-MX"/>
        </a:p>
      </dgm:t>
    </dgm:pt>
    <dgm:pt modelId="{AB301653-8170-4BE3-B3CB-50476C11A58F}">
      <dgm:prSet custT="1"/>
      <dgm:spPr/>
      <dgm:t>
        <a:bodyPr/>
        <a:lstStyle/>
        <a:p>
          <a:endParaRPr lang="es-MX" sz="1800" dirty="0"/>
        </a:p>
      </dgm:t>
    </dgm:pt>
    <dgm:pt modelId="{3C236678-383E-4E96-9207-38D452616A46}" type="parTrans" cxnId="{2B55DDC0-1246-479F-98B2-84B6E1783215}">
      <dgm:prSet/>
      <dgm:spPr/>
      <dgm:t>
        <a:bodyPr/>
        <a:lstStyle/>
        <a:p>
          <a:endParaRPr lang="es-MX"/>
        </a:p>
      </dgm:t>
    </dgm:pt>
    <dgm:pt modelId="{C02D341D-188C-4E97-8CE7-3A68A9E18B17}" type="sibTrans" cxnId="{2B55DDC0-1246-479F-98B2-84B6E1783215}">
      <dgm:prSet/>
      <dgm:spPr/>
      <dgm:t>
        <a:bodyPr/>
        <a:lstStyle/>
        <a:p>
          <a:endParaRPr lang="es-MX"/>
        </a:p>
      </dgm:t>
    </dgm:pt>
    <dgm:pt modelId="{026278CA-8782-4294-BEC1-946E592AA7C2}">
      <dgm:prSet custT="1"/>
      <dgm:spPr/>
      <dgm:t>
        <a:bodyPr/>
        <a:lstStyle/>
        <a:p>
          <a:r>
            <a:rPr lang="es-MX" sz="1700" dirty="0"/>
            <a:t>Reconoce el contexto social y cultural de la escuela y establece relaciones de colaboración con la comunidad, la zona escolar y otras instancias</a:t>
          </a:r>
        </a:p>
      </dgm:t>
    </dgm:pt>
    <dgm:pt modelId="{4D65C953-BEDE-4BF4-9E58-6DE66DDA2E9D}" type="parTrans" cxnId="{0984EBA1-31A8-4DF0-A62E-9F828DFE5D8B}">
      <dgm:prSet/>
      <dgm:spPr/>
      <dgm:t>
        <a:bodyPr/>
        <a:lstStyle/>
        <a:p>
          <a:endParaRPr lang="es-MX"/>
        </a:p>
      </dgm:t>
    </dgm:pt>
    <dgm:pt modelId="{2C3E91E5-4BDC-4768-AFB5-6921293D6120}" type="sibTrans" cxnId="{0984EBA1-31A8-4DF0-A62E-9F828DFE5D8B}">
      <dgm:prSet/>
      <dgm:spPr/>
      <dgm:t>
        <a:bodyPr/>
        <a:lstStyle/>
        <a:p>
          <a:endParaRPr lang="es-MX"/>
        </a:p>
      </dgm:t>
    </dgm:pt>
    <dgm:pt modelId="{EF9E64FF-3E00-4383-AF6B-B6950ED5F29B}">
      <dgm:prSet custT="1"/>
      <dgm:spPr/>
      <dgm:t>
        <a:bodyPr/>
        <a:lstStyle/>
        <a:p>
          <a:endParaRPr lang="es-MX" sz="1700" dirty="0"/>
        </a:p>
      </dgm:t>
    </dgm:pt>
    <dgm:pt modelId="{BE15F3AD-0E4C-4A80-821C-B6E2FBB8B570}" type="parTrans" cxnId="{700706B9-69E1-4532-BABE-6C218B38E7B4}">
      <dgm:prSet/>
      <dgm:spPr/>
      <dgm:t>
        <a:bodyPr/>
        <a:lstStyle/>
        <a:p>
          <a:endParaRPr lang="es-MX"/>
        </a:p>
      </dgm:t>
    </dgm:pt>
    <dgm:pt modelId="{423E5377-1016-46F5-85E8-F5CA8A220974}" type="sibTrans" cxnId="{700706B9-69E1-4532-BABE-6C218B38E7B4}">
      <dgm:prSet/>
      <dgm:spPr/>
      <dgm:t>
        <a:bodyPr/>
        <a:lstStyle/>
        <a:p>
          <a:endParaRPr lang="es-MX"/>
        </a:p>
      </dgm:t>
    </dgm:pt>
    <dgm:pt modelId="{5E5D2929-37DA-42E1-8CB0-B066D70AECD9}" type="pres">
      <dgm:prSet presAssocID="{3334A47D-372E-4766-B5A4-85D3B74845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8DB5354-0CCC-402B-B9E9-D09C156A475B}" type="pres">
      <dgm:prSet presAssocID="{68152915-F042-439B-AD4C-587CF108788F}" presName="linNode" presStyleCnt="0"/>
      <dgm:spPr/>
    </dgm:pt>
    <dgm:pt modelId="{4A38E5A3-6707-4E00-80F6-AC31657162E5}" type="pres">
      <dgm:prSet presAssocID="{68152915-F042-439B-AD4C-587CF108788F}" presName="parentText" presStyleLbl="node1" presStyleIdx="0" presStyleCnt="5" custScaleX="7083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CF5E16-B69B-4ABB-B37D-F7A5E83CF707}" type="pres">
      <dgm:prSet presAssocID="{68152915-F042-439B-AD4C-587CF108788F}" presName="descendantText" presStyleLbl="alignAccFollowNode1" presStyleIdx="0" presStyleCnt="5" custScaleX="15455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06F4BA0-412A-456B-AF5E-905A168D0F60}" type="pres">
      <dgm:prSet presAssocID="{7DA91DDA-A3AD-4FB8-BB4E-9F6225BCA52A}" presName="sp" presStyleCnt="0"/>
      <dgm:spPr/>
    </dgm:pt>
    <dgm:pt modelId="{FBDDD4D1-4179-4A35-B6D8-5C3E0064CAFE}" type="pres">
      <dgm:prSet presAssocID="{960AAC6B-9A46-4D23-B6F7-4CB0DE8447EA}" presName="linNode" presStyleCnt="0"/>
      <dgm:spPr/>
    </dgm:pt>
    <dgm:pt modelId="{09DDAA01-0D2C-407D-B1EA-081633709B22}" type="pres">
      <dgm:prSet presAssocID="{960AAC6B-9A46-4D23-B6F7-4CB0DE8447EA}" presName="parentText" presStyleLbl="node1" presStyleIdx="1" presStyleCnt="5" custScaleX="7569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5A7FB1-E852-46FA-AAC0-2852B19BEC77}" type="pres">
      <dgm:prSet presAssocID="{960AAC6B-9A46-4D23-B6F7-4CB0DE8447EA}" presName="descendantText" presStyleLbl="alignAccFollowNode1" presStyleIdx="1" presStyleCnt="5" custScaleX="159665" custLinFactNeighborX="-2430" custLinFactNeighborY="-536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8831A8-7DE7-43B0-BF85-E25C13D38E46}" type="pres">
      <dgm:prSet presAssocID="{8F98430F-B491-48A3-A802-1237D1AB7BAF}" presName="sp" presStyleCnt="0"/>
      <dgm:spPr/>
    </dgm:pt>
    <dgm:pt modelId="{3305041F-344C-49DA-8D96-95C4EE36A61F}" type="pres">
      <dgm:prSet presAssocID="{BF92FCFB-575E-4AB7-9371-ED9BF4C620B9}" presName="linNode" presStyleCnt="0"/>
      <dgm:spPr/>
    </dgm:pt>
    <dgm:pt modelId="{A3EC95BB-2328-4854-8AB1-E17716E358F3}" type="pres">
      <dgm:prSet presAssocID="{BF92FCFB-575E-4AB7-9371-ED9BF4C620B9}" presName="parentText" presStyleLbl="node1" presStyleIdx="2" presStyleCnt="5" custScaleX="7653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4D0547-1D37-4E81-9310-C9E165356604}" type="pres">
      <dgm:prSet presAssocID="{BF92FCFB-575E-4AB7-9371-ED9BF4C620B9}" presName="descendantText" presStyleLbl="alignAccFollowNode1" presStyleIdx="2" presStyleCnt="5" custScaleX="156334" custLinFactNeighborX="-3353" custLinFactNeighborY="-206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BC00FF-307F-4A27-A4A6-D79D531C0909}" type="pres">
      <dgm:prSet presAssocID="{93E0992E-0DF6-4911-BF82-6B1B617A1DD1}" presName="sp" presStyleCnt="0"/>
      <dgm:spPr/>
    </dgm:pt>
    <dgm:pt modelId="{F78B37C5-1745-4E61-ACEE-19A6080FA3CA}" type="pres">
      <dgm:prSet presAssocID="{B14AAF6C-CF03-4560-BE2E-D37A24466ACF}" presName="linNode" presStyleCnt="0"/>
      <dgm:spPr/>
    </dgm:pt>
    <dgm:pt modelId="{07FFE13A-8510-49C8-BCEE-F30A4359F8B5}" type="pres">
      <dgm:prSet presAssocID="{B14AAF6C-CF03-4560-BE2E-D37A24466ACF}" presName="parentText" presStyleLbl="node1" presStyleIdx="3" presStyleCnt="5" custScaleX="5991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C190A8-B97D-417F-8F0E-B26F81018F97}" type="pres">
      <dgm:prSet presAssocID="{B14AAF6C-CF03-4560-BE2E-D37A24466ACF}" presName="descendantText" presStyleLbl="alignAccFollowNode1" presStyleIdx="3" presStyleCnt="5" custScaleX="12086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D18EA5-4D16-47F1-BB5E-DD3957A8FE75}" type="pres">
      <dgm:prSet presAssocID="{E5F5174E-524B-4650-A427-BD9DAA3A8A51}" presName="sp" presStyleCnt="0"/>
      <dgm:spPr/>
    </dgm:pt>
    <dgm:pt modelId="{332D57F7-4E19-4640-ADC9-5DBBE5CE8668}" type="pres">
      <dgm:prSet presAssocID="{CC7C501E-0EEC-4544-983A-9CD76D83C075}" presName="linNode" presStyleCnt="0"/>
      <dgm:spPr/>
    </dgm:pt>
    <dgm:pt modelId="{F3E9697E-1861-4E1C-B373-6BA11B42C129}" type="pres">
      <dgm:prSet presAssocID="{CC7C501E-0EEC-4544-983A-9CD76D83C075}" presName="parentText" presStyleLbl="node1" presStyleIdx="4" presStyleCnt="5" custScaleX="6614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3480DE-206F-4E7F-A5DF-8D658B9BC74C}" type="pres">
      <dgm:prSet presAssocID="{CC7C501E-0EEC-4544-983A-9CD76D83C075}" presName="descendantText" presStyleLbl="alignAccFollowNode1" presStyleIdx="4" presStyleCnt="5" custScaleX="1351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E9089D7-C0B9-4ACD-BD19-FA77BD722140}" type="presOf" srcId="{EB005F7A-9410-448B-A696-2F02CE13601C}" destId="{725A7FB1-E852-46FA-AAC0-2852B19BEC77}" srcOrd="0" destOrd="2" presId="urn:microsoft.com/office/officeart/2005/8/layout/vList5"/>
    <dgm:cxn modelId="{700706B9-69E1-4532-BABE-6C218B38E7B4}" srcId="{CC7C501E-0EEC-4544-983A-9CD76D83C075}" destId="{EF9E64FF-3E00-4383-AF6B-B6950ED5F29B}" srcOrd="2" destOrd="0" parTransId="{BE15F3AD-0E4C-4A80-821C-B6E2FBB8B570}" sibTransId="{423E5377-1016-46F5-85E8-F5CA8A220974}"/>
    <dgm:cxn modelId="{28A098FD-1A40-49A3-BCBD-B087A26A2D36}" type="presOf" srcId="{BAAB76DC-7615-419C-BE5E-C006550A7789}" destId="{95C190A8-B97D-417F-8F0E-B26F81018F97}" srcOrd="0" destOrd="1" presId="urn:microsoft.com/office/officeart/2005/8/layout/vList5"/>
    <dgm:cxn modelId="{DC55937F-F294-4895-97B9-5CBA0844A159}" srcId="{3334A47D-372E-4766-B5A4-85D3B748451A}" destId="{68152915-F042-439B-AD4C-587CF108788F}" srcOrd="0" destOrd="0" parTransId="{CE338730-6903-451C-BA62-734B33695769}" sibTransId="{7DA91DDA-A3AD-4FB8-BB4E-9F6225BCA52A}"/>
    <dgm:cxn modelId="{E72F110A-E597-4615-99B1-41B457E103B7}" type="presOf" srcId="{6A233AE3-A2D4-467E-9773-0ECA4E9978C3}" destId="{444D0547-1D37-4E81-9310-C9E165356604}" srcOrd="0" destOrd="2" presId="urn:microsoft.com/office/officeart/2005/8/layout/vList5"/>
    <dgm:cxn modelId="{18C97E36-AB0E-408B-8810-46812AC9C822}" type="presOf" srcId="{BF92FCFB-575E-4AB7-9371-ED9BF4C620B9}" destId="{A3EC95BB-2328-4854-8AB1-E17716E358F3}" srcOrd="0" destOrd="0" presId="urn:microsoft.com/office/officeart/2005/8/layout/vList5"/>
    <dgm:cxn modelId="{207B8208-717F-4500-A82B-44E20AF4545B}" srcId="{B14AAF6C-CF03-4560-BE2E-D37A24466ACF}" destId="{BAAB76DC-7615-419C-BE5E-C006550A7789}" srcOrd="1" destOrd="0" parTransId="{6DF49AB7-0497-4C5C-AE66-0A2BA50568FA}" sibTransId="{37D74AFF-33FC-4D24-A7C4-1CD86815C169}"/>
    <dgm:cxn modelId="{B942CA8A-E531-4F83-803E-5198CB8CA7AD}" type="presOf" srcId="{3334A47D-372E-4766-B5A4-85D3B748451A}" destId="{5E5D2929-37DA-42E1-8CB0-B066D70AECD9}" srcOrd="0" destOrd="0" presId="urn:microsoft.com/office/officeart/2005/8/layout/vList5"/>
    <dgm:cxn modelId="{841C373F-E7E6-4A1A-A66D-93D3B78BB610}" type="presOf" srcId="{AB301653-8170-4BE3-B3CB-50476C11A58F}" destId="{95C190A8-B97D-417F-8F0E-B26F81018F97}" srcOrd="0" destOrd="2" presId="urn:microsoft.com/office/officeart/2005/8/layout/vList5"/>
    <dgm:cxn modelId="{2B3B9ED1-34A9-4644-9299-A1A6C7FF9331}" srcId="{960AAC6B-9A46-4D23-B6F7-4CB0DE8447EA}" destId="{EB005F7A-9410-448B-A696-2F02CE13601C}" srcOrd="2" destOrd="0" parTransId="{65084D7E-380B-401B-A403-034A96D0459C}" sibTransId="{D4CE4476-AA4D-4D32-ACED-EC20F64A8C01}"/>
    <dgm:cxn modelId="{8EB7EB0E-1FA0-48DF-A513-9DF9DF7295FE}" srcId="{BF92FCFB-575E-4AB7-9371-ED9BF4C620B9}" destId="{24002025-18FD-4E68-9506-FC869C3FA118}" srcOrd="1" destOrd="0" parTransId="{211402B7-F1AA-4C02-9DF8-A6577FE08AB9}" sibTransId="{0EDFC30E-2BF5-4AC2-9F8F-BE8C250B01FC}"/>
    <dgm:cxn modelId="{2B55DDC0-1246-479F-98B2-84B6E1783215}" srcId="{B14AAF6C-CF03-4560-BE2E-D37A24466ACF}" destId="{AB301653-8170-4BE3-B3CB-50476C11A58F}" srcOrd="2" destOrd="0" parTransId="{3C236678-383E-4E96-9207-38D452616A46}" sibTransId="{C02D341D-188C-4E97-8CE7-3A68A9E18B17}"/>
    <dgm:cxn modelId="{5CF5831F-4711-4871-8364-F9B815E5A9D2}" type="presOf" srcId="{B883A0B1-C2B9-4428-8744-F1BDF2B2C9C3}" destId="{D7CF5E16-B69B-4ABB-B37D-F7A5E83CF707}" srcOrd="0" destOrd="0" presId="urn:microsoft.com/office/officeart/2005/8/layout/vList5"/>
    <dgm:cxn modelId="{1EFE2EE6-061D-45EB-A706-7AA6F18BF541}" srcId="{BF92FCFB-575E-4AB7-9371-ED9BF4C620B9}" destId="{6A233AE3-A2D4-467E-9773-0ECA4E9978C3}" srcOrd="2" destOrd="0" parTransId="{264AA801-39CB-4F7F-A498-54EE54D0B938}" sibTransId="{50B5434A-1520-445F-A3A2-25E32CC9A2DE}"/>
    <dgm:cxn modelId="{170C6DD9-CD60-4850-A83B-3503C11BD6C4}" type="presOf" srcId="{18C67346-675B-49F6-85A7-70953DF3F741}" destId="{A43480DE-206F-4E7F-A5DF-8D658B9BC74C}" srcOrd="0" destOrd="0" presId="urn:microsoft.com/office/officeart/2005/8/layout/vList5"/>
    <dgm:cxn modelId="{0C7CE2AE-D7EF-4306-8ED4-8C8683FD32C2}" type="presOf" srcId="{EF9E64FF-3E00-4383-AF6B-B6950ED5F29B}" destId="{A43480DE-206F-4E7F-A5DF-8D658B9BC74C}" srcOrd="0" destOrd="2" presId="urn:microsoft.com/office/officeart/2005/8/layout/vList5"/>
    <dgm:cxn modelId="{FA133F14-2C29-4D24-B6B1-89DA55FF64C8}" type="presOf" srcId="{B14AAF6C-CF03-4560-BE2E-D37A24466ACF}" destId="{07FFE13A-8510-49C8-BCEE-F30A4359F8B5}" srcOrd="0" destOrd="0" presId="urn:microsoft.com/office/officeart/2005/8/layout/vList5"/>
    <dgm:cxn modelId="{593E30DD-BC42-4318-BE27-6A3420DF716C}" type="presOf" srcId="{960AAC6B-9A46-4D23-B6F7-4CB0DE8447EA}" destId="{09DDAA01-0D2C-407D-B1EA-081633709B22}" srcOrd="0" destOrd="0" presId="urn:microsoft.com/office/officeart/2005/8/layout/vList5"/>
    <dgm:cxn modelId="{0984EBA1-31A8-4DF0-A62E-9F828DFE5D8B}" srcId="{CC7C501E-0EEC-4544-983A-9CD76D83C075}" destId="{026278CA-8782-4294-BEC1-946E592AA7C2}" srcOrd="1" destOrd="0" parTransId="{4D65C953-BEDE-4BF4-9E58-6DE66DDA2E9D}" sibTransId="{2C3E91E5-4BDC-4768-AFB5-6921293D6120}"/>
    <dgm:cxn modelId="{BAE1B186-FCED-44B6-9F46-7BCBCFB369E0}" type="presOf" srcId="{CC7C501E-0EEC-4544-983A-9CD76D83C075}" destId="{F3E9697E-1861-4E1C-B373-6BA11B42C129}" srcOrd="0" destOrd="0" presId="urn:microsoft.com/office/officeart/2005/8/layout/vList5"/>
    <dgm:cxn modelId="{51D20E90-4354-4F18-B00E-9D3D22F63D0D}" type="presOf" srcId="{68152915-F042-439B-AD4C-587CF108788F}" destId="{4A38E5A3-6707-4E00-80F6-AC31657162E5}" srcOrd="0" destOrd="0" presId="urn:microsoft.com/office/officeart/2005/8/layout/vList5"/>
    <dgm:cxn modelId="{AE6CD922-804A-4533-A874-0FED3ABB5B61}" srcId="{3334A47D-372E-4766-B5A4-85D3B748451A}" destId="{B14AAF6C-CF03-4560-BE2E-D37A24466ACF}" srcOrd="3" destOrd="0" parTransId="{20416F5F-F7C7-4359-A1AF-EB60212A91DC}" sibTransId="{E5F5174E-524B-4650-A427-BD9DAA3A8A51}"/>
    <dgm:cxn modelId="{B9C0B726-D00B-465F-967B-ED1D6E4550CB}" type="presOf" srcId="{7729B2D3-E7DB-4899-A51C-DFCBCFC79FE7}" destId="{725A7FB1-E852-46FA-AAC0-2852B19BEC77}" srcOrd="0" destOrd="0" presId="urn:microsoft.com/office/officeart/2005/8/layout/vList5"/>
    <dgm:cxn modelId="{EE417A28-414C-4BD6-BA2F-A9186BD2CF53}" srcId="{3334A47D-372E-4766-B5A4-85D3B748451A}" destId="{960AAC6B-9A46-4D23-B6F7-4CB0DE8447EA}" srcOrd="1" destOrd="0" parTransId="{B4B97488-6DC3-4133-9627-9607B63997A7}" sibTransId="{8F98430F-B491-48A3-A802-1237D1AB7BAF}"/>
    <dgm:cxn modelId="{885ED5B5-4799-4EDB-BA63-A13685A4CFF3}" srcId="{960AAC6B-9A46-4D23-B6F7-4CB0DE8447EA}" destId="{7729B2D3-E7DB-4899-A51C-DFCBCFC79FE7}" srcOrd="0" destOrd="0" parTransId="{CA79B3F2-ECB7-48A6-97C8-204F490E2B14}" sibTransId="{8A5D1B05-E398-4614-B3DD-E3FF062FA1F4}"/>
    <dgm:cxn modelId="{05E2BFEC-AFEF-41D3-AED9-A399C11DE328}" type="presOf" srcId="{026278CA-8782-4294-BEC1-946E592AA7C2}" destId="{A43480DE-206F-4E7F-A5DF-8D658B9BC74C}" srcOrd="0" destOrd="1" presId="urn:microsoft.com/office/officeart/2005/8/layout/vList5"/>
    <dgm:cxn modelId="{58DA5D60-7DF2-405B-8FC8-5191A0C85F5F}" srcId="{BF92FCFB-575E-4AB7-9371-ED9BF4C620B9}" destId="{CAFA3038-506D-4877-8205-C99F815B34D2}" srcOrd="0" destOrd="0" parTransId="{256C40AB-23D7-4DDC-8335-742B6C261233}" sibTransId="{EF5087CB-2BC9-44D5-9874-A8C084BF99AC}"/>
    <dgm:cxn modelId="{D1D7C4A1-6F18-491B-8275-208BF56B849F}" srcId="{3334A47D-372E-4766-B5A4-85D3B748451A}" destId="{BF92FCFB-575E-4AB7-9371-ED9BF4C620B9}" srcOrd="2" destOrd="0" parTransId="{B7450F79-5483-4E87-A923-C47786A1A59B}" sibTransId="{93E0992E-0DF6-4911-BF82-6B1B617A1DD1}"/>
    <dgm:cxn modelId="{0F403E5C-0987-4156-B9BD-D6C6E97F0D52}" srcId="{960AAC6B-9A46-4D23-B6F7-4CB0DE8447EA}" destId="{1BAEEE3E-1451-401A-9E80-70267920FF04}" srcOrd="1" destOrd="0" parTransId="{C8B2D414-973D-4ED1-AFA1-4831DC6C85E7}" sibTransId="{A6CC0713-E606-42CD-AE85-C0F885755DDE}"/>
    <dgm:cxn modelId="{AA8EE8F5-4ACB-4BCD-91A6-782FD954D0B5}" srcId="{3334A47D-372E-4766-B5A4-85D3B748451A}" destId="{CC7C501E-0EEC-4544-983A-9CD76D83C075}" srcOrd="4" destOrd="0" parTransId="{E430014B-9A5C-4B6B-BAE4-EB9E3B5B3478}" sibTransId="{A61D9AF7-5641-4F96-BEF8-3E2FC3304EB0}"/>
    <dgm:cxn modelId="{9D1453F6-2ACC-4893-927A-1E3022C53FE6}" srcId="{CC7C501E-0EEC-4544-983A-9CD76D83C075}" destId="{18C67346-675B-49F6-85A7-70953DF3F741}" srcOrd="0" destOrd="0" parTransId="{FA463847-77E6-402F-AAD2-ABA8C0C3B291}" sibTransId="{45127C26-271B-4B4F-BC0E-66BFCB4B340C}"/>
    <dgm:cxn modelId="{05457970-1B11-4146-900C-535996A8BBBE}" type="presOf" srcId="{1BAEEE3E-1451-401A-9E80-70267920FF04}" destId="{725A7FB1-E852-46FA-AAC0-2852B19BEC77}" srcOrd="0" destOrd="1" presId="urn:microsoft.com/office/officeart/2005/8/layout/vList5"/>
    <dgm:cxn modelId="{22B71AB9-CC4B-4CEA-97C5-ACF3748800A0}" type="presOf" srcId="{A97C67C9-0836-425E-AFA9-31DE3488C2CA}" destId="{95C190A8-B97D-417F-8F0E-B26F81018F97}" srcOrd="0" destOrd="0" presId="urn:microsoft.com/office/officeart/2005/8/layout/vList5"/>
    <dgm:cxn modelId="{DEE2346D-D5CB-4790-BB0D-6043F7389CA0}" srcId="{68152915-F042-439B-AD4C-587CF108788F}" destId="{B883A0B1-C2B9-4428-8744-F1BDF2B2C9C3}" srcOrd="0" destOrd="0" parTransId="{DB2ED155-69DC-48D6-A9B9-6E9EB07C138D}" sibTransId="{26F24532-12B5-4F8E-9FDF-29AFCBDF6C19}"/>
    <dgm:cxn modelId="{D2B43EE7-1A0E-4FE5-A514-16B983268AE4}" type="presOf" srcId="{CAFA3038-506D-4877-8205-C99F815B34D2}" destId="{444D0547-1D37-4E81-9310-C9E165356604}" srcOrd="0" destOrd="0" presId="urn:microsoft.com/office/officeart/2005/8/layout/vList5"/>
    <dgm:cxn modelId="{5C09865A-9873-465E-A511-EDEA1963CEC0}" type="presOf" srcId="{24002025-18FD-4E68-9506-FC869C3FA118}" destId="{444D0547-1D37-4E81-9310-C9E165356604}" srcOrd="0" destOrd="1" presId="urn:microsoft.com/office/officeart/2005/8/layout/vList5"/>
    <dgm:cxn modelId="{9D95E9EA-C477-4C96-B091-247BE5104869}" srcId="{B14AAF6C-CF03-4560-BE2E-D37A24466ACF}" destId="{A97C67C9-0836-425E-AFA9-31DE3488C2CA}" srcOrd="0" destOrd="0" parTransId="{FE2F4D7D-09AA-4B8B-869C-D4C1E23BA6EF}" sibTransId="{E662891F-D028-4A9A-8415-ED847FF4605F}"/>
    <dgm:cxn modelId="{E4702E46-4519-4278-B924-D4D5E11C4566}" type="presParOf" srcId="{5E5D2929-37DA-42E1-8CB0-B066D70AECD9}" destId="{78DB5354-0CCC-402B-B9E9-D09C156A475B}" srcOrd="0" destOrd="0" presId="urn:microsoft.com/office/officeart/2005/8/layout/vList5"/>
    <dgm:cxn modelId="{CA811B5E-1986-4F6A-BA19-CA393A1334BA}" type="presParOf" srcId="{78DB5354-0CCC-402B-B9E9-D09C156A475B}" destId="{4A38E5A3-6707-4E00-80F6-AC31657162E5}" srcOrd="0" destOrd="0" presId="urn:microsoft.com/office/officeart/2005/8/layout/vList5"/>
    <dgm:cxn modelId="{A24A79EE-F538-4A2B-A8B4-ACEAD5DC1617}" type="presParOf" srcId="{78DB5354-0CCC-402B-B9E9-D09C156A475B}" destId="{D7CF5E16-B69B-4ABB-B37D-F7A5E83CF707}" srcOrd="1" destOrd="0" presId="urn:microsoft.com/office/officeart/2005/8/layout/vList5"/>
    <dgm:cxn modelId="{330CD05E-39C3-41BE-B839-207F7A9A9545}" type="presParOf" srcId="{5E5D2929-37DA-42E1-8CB0-B066D70AECD9}" destId="{906F4BA0-412A-456B-AF5E-905A168D0F60}" srcOrd="1" destOrd="0" presId="urn:microsoft.com/office/officeart/2005/8/layout/vList5"/>
    <dgm:cxn modelId="{17E5477B-8214-4C56-8F9F-E8BB67CB0FB7}" type="presParOf" srcId="{5E5D2929-37DA-42E1-8CB0-B066D70AECD9}" destId="{FBDDD4D1-4179-4A35-B6D8-5C3E0064CAFE}" srcOrd="2" destOrd="0" presId="urn:microsoft.com/office/officeart/2005/8/layout/vList5"/>
    <dgm:cxn modelId="{B7587CFC-DAB0-4B04-A806-F2B4FE6BA1DF}" type="presParOf" srcId="{FBDDD4D1-4179-4A35-B6D8-5C3E0064CAFE}" destId="{09DDAA01-0D2C-407D-B1EA-081633709B22}" srcOrd="0" destOrd="0" presId="urn:microsoft.com/office/officeart/2005/8/layout/vList5"/>
    <dgm:cxn modelId="{D2CB9E82-5192-4414-AC20-9AC65CC672B4}" type="presParOf" srcId="{FBDDD4D1-4179-4A35-B6D8-5C3E0064CAFE}" destId="{725A7FB1-E852-46FA-AAC0-2852B19BEC77}" srcOrd="1" destOrd="0" presId="urn:microsoft.com/office/officeart/2005/8/layout/vList5"/>
    <dgm:cxn modelId="{3F7DA00F-893B-426F-AB26-A6476032BD33}" type="presParOf" srcId="{5E5D2929-37DA-42E1-8CB0-B066D70AECD9}" destId="{2A8831A8-7DE7-43B0-BF85-E25C13D38E46}" srcOrd="3" destOrd="0" presId="urn:microsoft.com/office/officeart/2005/8/layout/vList5"/>
    <dgm:cxn modelId="{029293E9-BFC6-477D-B803-75781319130D}" type="presParOf" srcId="{5E5D2929-37DA-42E1-8CB0-B066D70AECD9}" destId="{3305041F-344C-49DA-8D96-95C4EE36A61F}" srcOrd="4" destOrd="0" presId="urn:microsoft.com/office/officeart/2005/8/layout/vList5"/>
    <dgm:cxn modelId="{4DE9B102-9A4E-41E5-B8F7-B5DBFF3FAC7E}" type="presParOf" srcId="{3305041F-344C-49DA-8D96-95C4EE36A61F}" destId="{A3EC95BB-2328-4854-8AB1-E17716E358F3}" srcOrd="0" destOrd="0" presId="urn:microsoft.com/office/officeart/2005/8/layout/vList5"/>
    <dgm:cxn modelId="{DDAE3515-A029-4B5F-A632-44CE247BE497}" type="presParOf" srcId="{3305041F-344C-49DA-8D96-95C4EE36A61F}" destId="{444D0547-1D37-4E81-9310-C9E165356604}" srcOrd="1" destOrd="0" presId="urn:microsoft.com/office/officeart/2005/8/layout/vList5"/>
    <dgm:cxn modelId="{CAE32841-E38E-402C-BCB4-C28AC9477A81}" type="presParOf" srcId="{5E5D2929-37DA-42E1-8CB0-B066D70AECD9}" destId="{C7BC00FF-307F-4A27-A4A6-D79D531C0909}" srcOrd="5" destOrd="0" presId="urn:microsoft.com/office/officeart/2005/8/layout/vList5"/>
    <dgm:cxn modelId="{CB052185-77F5-4E7D-A770-893CC5B24874}" type="presParOf" srcId="{5E5D2929-37DA-42E1-8CB0-B066D70AECD9}" destId="{F78B37C5-1745-4E61-ACEE-19A6080FA3CA}" srcOrd="6" destOrd="0" presId="urn:microsoft.com/office/officeart/2005/8/layout/vList5"/>
    <dgm:cxn modelId="{76D03CC5-9660-4D20-A002-D48D23EEDA8C}" type="presParOf" srcId="{F78B37C5-1745-4E61-ACEE-19A6080FA3CA}" destId="{07FFE13A-8510-49C8-BCEE-F30A4359F8B5}" srcOrd="0" destOrd="0" presId="urn:microsoft.com/office/officeart/2005/8/layout/vList5"/>
    <dgm:cxn modelId="{1C4DDC0A-7846-4C07-A9C0-502C42A2B018}" type="presParOf" srcId="{F78B37C5-1745-4E61-ACEE-19A6080FA3CA}" destId="{95C190A8-B97D-417F-8F0E-B26F81018F97}" srcOrd="1" destOrd="0" presId="urn:microsoft.com/office/officeart/2005/8/layout/vList5"/>
    <dgm:cxn modelId="{8E34AEE2-DE9C-4708-BF38-BF71913B28BE}" type="presParOf" srcId="{5E5D2929-37DA-42E1-8CB0-B066D70AECD9}" destId="{A0D18EA5-4D16-47F1-BB5E-DD3957A8FE75}" srcOrd="7" destOrd="0" presId="urn:microsoft.com/office/officeart/2005/8/layout/vList5"/>
    <dgm:cxn modelId="{62445246-FA6F-4789-8012-70011CEA1C96}" type="presParOf" srcId="{5E5D2929-37DA-42E1-8CB0-B066D70AECD9}" destId="{332D57F7-4E19-4640-ADC9-5DBBE5CE8668}" srcOrd="8" destOrd="0" presId="urn:microsoft.com/office/officeart/2005/8/layout/vList5"/>
    <dgm:cxn modelId="{B182CE7B-5DA5-416D-AE36-D70BA611E869}" type="presParOf" srcId="{332D57F7-4E19-4640-ADC9-5DBBE5CE8668}" destId="{F3E9697E-1861-4E1C-B373-6BA11B42C129}" srcOrd="0" destOrd="0" presId="urn:microsoft.com/office/officeart/2005/8/layout/vList5"/>
    <dgm:cxn modelId="{77767D55-5E96-4C4F-82FB-8F299682D3C0}" type="presParOf" srcId="{332D57F7-4E19-4640-ADC9-5DBBE5CE8668}" destId="{A43480DE-206F-4E7F-A5DF-8D658B9BC7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34A47D-372E-4766-B5A4-85D3B748451A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883A0B1-C2B9-4428-8744-F1BDF2B2C9C3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MX" sz="1800" dirty="0" smtClean="0"/>
            <a:t>Conoce el sentido de su función, los propósitos educativos y las prácticas que propician aprendizajes</a:t>
          </a:r>
          <a:endParaRPr lang="es-MX" sz="1800" dirty="0"/>
        </a:p>
      </dgm:t>
    </dgm:pt>
    <dgm:pt modelId="{DB2ED155-69DC-48D6-A9B9-6E9EB07C138D}" type="parTrans" cxnId="{DEE2346D-D5CB-4790-BB0D-6043F7389CA0}">
      <dgm:prSet/>
      <dgm:spPr/>
      <dgm:t>
        <a:bodyPr/>
        <a:lstStyle/>
        <a:p>
          <a:endParaRPr lang="es-MX"/>
        </a:p>
      </dgm:t>
    </dgm:pt>
    <dgm:pt modelId="{26F24532-12B5-4F8E-9FDF-29AFCBDF6C19}" type="sibTrans" cxnId="{DEE2346D-D5CB-4790-BB0D-6043F7389CA0}">
      <dgm:prSet/>
      <dgm:spPr/>
      <dgm:t>
        <a:bodyPr/>
        <a:lstStyle/>
        <a:p>
          <a:endParaRPr lang="es-MX"/>
        </a:p>
      </dgm:t>
    </dgm:pt>
    <dgm:pt modelId="{960AAC6B-9A46-4D23-B6F7-4CB0DE8447EA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Dimensión 2</a:t>
          </a:r>
          <a:endParaRPr lang="es-MX" dirty="0">
            <a:solidFill>
              <a:schemeClr val="tx1"/>
            </a:solidFill>
          </a:endParaRPr>
        </a:p>
      </dgm:t>
    </dgm:pt>
    <dgm:pt modelId="{B4B97488-6DC3-4133-9627-9607B63997A7}" type="parTrans" cxnId="{EE417A28-414C-4BD6-BA2F-A9186BD2CF53}">
      <dgm:prSet/>
      <dgm:spPr/>
      <dgm:t>
        <a:bodyPr/>
        <a:lstStyle/>
        <a:p>
          <a:endParaRPr lang="es-MX"/>
        </a:p>
      </dgm:t>
    </dgm:pt>
    <dgm:pt modelId="{8F98430F-B491-48A3-A802-1237D1AB7BAF}" type="sibTrans" cxnId="{EE417A28-414C-4BD6-BA2F-A9186BD2CF53}">
      <dgm:prSet/>
      <dgm:spPr/>
      <dgm:t>
        <a:bodyPr/>
        <a:lstStyle/>
        <a:p>
          <a:endParaRPr lang="es-MX"/>
        </a:p>
      </dgm:t>
    </dgm:pt>
    <dgm:pt modelId="{7729B2D3-E7DB-4899-A51C-DFCBCFC79FE7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MX" sz="1600" dirty="0" smtClean="0"/>
            <a:t>Impulsa el desarrollo profesional del personal docente y la autonomía de gestión de las escuelas; coordina, apoya y da seguimiento al trabajo; establece el enlace con las autoridades educativas.</a:t>
          </a:r>
          <a:endParaRPr lang="es-MX" sz="1800" dirty="0"/>
        </a:p>
      </dgm:t>
    </dgm:pt>
    <dgm:pt modelId="{CA79B3F2-ECB7-48A6-97C8-204F490E2B14}" type="parTrans" cxnId="{885ED5B5-4799-4EDB-BA63-A13685A4CFF3}">
      <dgm:prSet/>
      <dgm:spPr/>
      <dgm:t>
        <a:bodyPr/>
        <a:lstStyle/>
        <a:p>
          <a:endParaRPr lang="es-MX"/>
        </a:p>
      </dgm:t>
    </dgm:pt>
    <dgm:pt modelId="{8A5D1B05-E398-4614-B3DD-E3FF062FA1F4}" type="sibTrans" cxnId="{885ED5B5-4799-4EDB-BA63-A13685A4CFF3}">
      <dgm:prSet/>
      <dgm:spPr/>
      <dgm:t>
        <a:bodyPr/>
        <a:lstStyle/>
        <a:p>
          <a:endParaRPr lang="es-MX"/>
        </a:p>
      </dgm:t>
    </dgm:pt>
    <dgm:pt modelId="{BF92FCFB-575E-4AB7-9371-ED9BF4C620B9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Dimensión 3</a:t>
          </a:r>
          <a:endParaRPr lang="es-MX" dirty="0">
            <a:solidFill>
              <a:schemeClr val="tx1"/>
            </a:solidFill>
          </a:endParaRPr>
        </a:p>
      </dgm:t>
    </dgm:pt>
    <dgm:pt modelId="{B7450F79-5483-4E87-A923-C47786A1A59B}" type="parTrans" cxnId="{D1D7C4A1-6F18-491B-8275-208BF56B849F}">
      <dgm:prSet/>
      <dgm:spPr/>
      <dgm:t>
        <a:bodyPr/>
        <a:lstStyle/>
        <a:p>
          <a:endParaRPr lang="es-MX"/>
        </a:p>
      </dgm:t>
    </dgm:pt>
    <dgm:pt modelId="{93E0992E-0DF6-4911-BF82-6B1B617A1DD1}" type="sibTrans" cxnId="{D1D7C4A1-6F18-491B-8275-208BF56B849F}">
      <dgm:prSet/>
      <dgm:spPr/>
      <dgm:t>
        <a:bodyPr/>
        <a:lstStyle/>
        <a:p>
          <a:endParaRPr lang="es-MX"/>
        </a:p>
      </dgm:t>
    </dgm:pt>
    <dgm:pt modelId="{68152915-F042-439B-AD4C-587CF108788F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Dimensión 1</a:t>
          </a:r>
          <a:endParaRPr lang="es-MX" dirty="0">
            <a:solidFill>
              <a:schemeClr val="tx1"/>
            </a:solidFill>
          </a:endParaRPr>
        </a:p>
      </dgm:t>
    </dgm:pt>
    <dgm:pt modelId="{7DA91DDA-A3AD-4FB8-BB4E-9F6225BCA52A}" type="sibTrans" cxnId="{DC55937F-F294-4895-97B9-5CBA0844A159}">
      <dgm:prSet/>
      <dgm:spPr/>
      <dgm:t>
        <a:bodyPr/>
        <a:lstStyle/>
        <a:p>
          <a:endParaRPr lang="es-MX"/>
        </a:p>
      </dgm:t>
    </dgm:pt>
    <dgm:pt modelId="{CE338730-6903-451C-BA62-734B33695769}" type="parTrans" cxnId="{DC55937F-F294-4895-97B9-5CBA0844A159}">
      <dgm:prSet/>
      <dgm:spPr/>
      <dgm:t>
        <a:bodyPr/>
        <a:lstStyle/>
        <a:p>
          <a:endParaRPr lang="es-MX"/>
        </a:p>
      </dgm:t>
    </dgm:pt>
    <dgm:pt modelId="{18C67346-675B-49F6-85A7-70953DF3F741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endParaRPr lang="es-MX" sz="1700" dirty="0"/>
        </a:p>
      </dgm:t>
    </dgm:pt>
    <dgm:pt modelId="{CC7C501E-0EEC-4544-983A-9CD76D83C075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Dimensión 5</a:t>
          </a:r>
          <a:endParaRPr lang="es-MX" dirty="0">
            <a:solidFill>
              <a:schemeClr val="tx1"/>
            </a:solidFill>
          </a:endParaRPr>
        </a:p>
      </dgm:t>
    </dgm:pt>
    <dgm:pt modelId="{A61D9AF7-5641-4F96-BEF8-3E2FC3304EB0}" type="sibTrans" cxnId="{AA8EE8F5-4ACB-4BCD-91A6-782FD954D0B5}">
      <dgm:prSet/>
      <dgm:spPr/>
      <dgm:t>
        <a:bodyPr/>
        <a:lstStyle/>
        <a:p>
          <a:endParaRPr lang="es-MX"/>
        </a:p>
      </dgm:t>
    </dgm:pt>
    <dgm:pt modelId="{E430014B-9A5C-4B6B-BAE4-EB9E3B5B3478}" type="parTrans" cxnId="{AA8EE8F5-4ACB-4BCD-91A6-782FD954D0B5}">
      <dgm:prSet/>
      <dgm:spPr/>
      <dgm:t>
        <a:bodyPr/>
        <a:lstStyle/>
        <a:p>
          <a:endParaRPr lang="es-MX"/>
        </a:p>
      </dgm:t>
    </dgm:pt>
    <dgm:pt modelId="{45127C26-271B-4B4F-BC0E-66BFCB4B340C}" type="sibTrans" cxnId="{9D1453F6-2ACC-4893-927A-1E3022C53FE6}">
      <dgm:prSet/>
      <dgm:spPr/>
      <dgm:t>
        <a:bodyPr/>
        <a:lstStyle/>
        <a:p>
          <a:endParaRPr lang="es-MX"/>
        </a:p>
      </dgm:t>
    </dgm:pt>
    <dgm:pt modelId="{FA463847-77E6-402F-AAD2-ABA8C0C3B291}" type="parTrans" cxnId="{9D1453F6-2ACC-4893-927A-1E3022C53FE6}">
      <dgm:prSet/>
      <dgm:spPr/>
      <dgm:t>
        <a:bodyPr/>
        <a:lstStyle/>
        <a:p>
          <a:endParaRPr lang="es-MX"/>
        </a:p>
      </dgm:t>
    </dgm:pt>
    <dgm:pt modelId="{B14AAF6C-CF03-4560-BE2E-D37A24466ACF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Dimensión 4</a:t>
          </a:r>
          <a:endParaRPr lang="es-MX" dirty="0">
            <a:solidFill>
              <a:schemeClr val="tx1"/>
            </a:solidFill>
          </a:endParaRPr>
        </a:p>
      </dgm:t>
    </dgm:pt>
    <dgm:pt modelId="{20416F5F-F7C7-4359-A1AF-EB60212A91DC}" type="parTrans" cxnId="{AE6CD922-804A-4533-A874-0FED3ABB5B61}">
      <dgm:prSet/>
      <dgm:spPr/>
      <dgm:t>
        <a:bodyPr/>
        <a:lstStyle/>
        <a:p>
          <a:endParaRPr lang="es-MX"/>
        </a:p>
      </dgm:t>
    </dgm:pt>
    <dgm:pt modelId="{E5F5174E-524B-4650-A427-BD9DAA3A8A51}" type="sibTrans" cxnId="{AE6CD922-804A-4533-A874-0FED3ABB5B61}">
      <dgm:prSet/>
      <dgm:spPr/>
      <dgm:t>
        <a:bodyPr/>
        <a:lstStyle/>
        <a:p>
          <a:endParaRPr lang="es-MX"/>
        </a:p>
      </dgm:t>
    </dgm:pt>
    <dgm:pt modelId="{CAFA3038-506D-4877-8205-C99F815B34D2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MX" sz="1800" dirty="0" smtClean="0"/>
            <a:t>Se reconoce como profesional que mejora continuamente; tiene disposición para el estudio y para emplear las TIC</a:t>
          </a:r>
          <a:endParaRPr lang="es-MX" sz="1800" dirty="0"/>
        </a:p>
      </dgm:t>
    </dgm:pt>
    <dgm:pt modelId="{256C40AB-23D7-4DDC-8335-742B6C261233}" type="parTrans" cxnId="{58DA5D60-7DF2-405B-8FC8-5191A0C85F5F}">
      <dgm:prSet/>
      <dgm:spPr/>
      <dgm:t>
        <a:bodyPr/>
        <a:lstStyle/>
        <a:p>
          <a:endParaRPr lang="es-MX"/>
        </a:p>
      </dgm:t>
    </dgm:pt>
    <dgm:pt modelId="{EF5087CB-2BC9-44D5-9874-A8C084BF99AC}" type="sibTrans" cxnId="{58DA5D60-7DF2-405B-8FC8-5191A0C85F5F}">
      <dgm:prSet/>
      <dgm:spPr/>
      <dgm:t>
        <a:bodyPr/>
        <a:lstStyle/>
        <a:p>
          <a:endParaRPr lang="es-MX"/>
        </a:p>
      </dgm:t>
    </dgm:pt>
    <dgm:pt modelId="{A97C67C9-0836-425E-AFA9-31DE3488C2CA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MX" sz="1800" dirty="0"/>
        </a:p>
      </dgm:t>
    </dgm:pt>
    <dgm:pt modelId="{E662891F-D028-4A9A-8415-ED847FF4605F}" type="sibTrans" cxnId="{9D95E9EA-C477-4C96-B091-247BE5104869}">
      <dgm:prSet/>
      <dgm:spPr/>
      <dgm:t>
        <a:bodyPr/>
        <a:lstStyle/>
        <a:p>
          <a:endParaRPr lang="es-MX"/>
        </a:p>
      </dgm:t>
    </dgm:pt>
    <dgm:pt modelId="{FE2F4D7D-09AA-4B8B-869C-D4C1E23BA6EF}" type="parTrans" cxnId="{9D95E9EA-C477-4C96-B091-247BE5104869}">
      <dgm:prSet/>
      <dgm:spPr/>
      <dgm:t>
        <a:bodyPr/>
        <a:lstStyle/>
        <a:p>
          <a:endParaRPr lang="es-MX"/>
        </a:p>
      </dgm:t>
    </dgm:pt>
    <dgm:pt modelId="{BAAB76DC-7615-419C-BE5E-C006550A7789}">
      <dgm:prSet custT="1"/>
      <dgm:spPr/>
      <dgm:t>
        <a:bodyPr/>
        <a:lstStyle/>
        <a:p>
          <a:r>
            <a:rPr lang="es-MX" sz="1800" dirty="0" smtClean="0"/>
            <a:t>Conoce, asume </a:t>
          </a:r>
          <a:r>
            <a:rPr lang="es-MX" sz="1800" dirty="0"/>
            <a:t>y promueve los principios </a:t>
          </a:r>
          <a:r>
            <a:rPr lang="es-MX" sz="1800" dirty="0" smtClean="0"/>
            <a:t>legales y éticos inherentes </a:t>
          </a:r>
          <a:r>
            <a:rPr lang="es-MX" sz="1800" dirty="0"/>
            <a:t>a su función y al trabajo </a:t>
          </a:r>
          <a:r>
            <a:rPr lang="es-MX" sz="1800" dirty="0" smtClean="0"/>
            <a:t>educativo</a:t>
          </a:r>
          <a:endParaRPr lang="es-MX" sz="1800" dirty="0"/>
        </a:p>
      </dgm:t>
    </dgm:pt>
    <dgm:pt modelId="{6DF49AB7-0497-4C5C-AE66-0A2BA50568FA}" type="parTrans" cxnId="{207B8208-717F-4500-A82B-44E20AF4545B}">
      <dgm:prSet/>
      <dgm:spPr/>
      <dgm:t>
        <a:bodyPr/>
        <a:lstStyle/>
        <a:p>
          <a:endParaRPr lang="es-MX"/>
        </a:p>
      </dgm:t>
    </dgm:pt>
    <dgm:pt modelId="{37D74AFF-33FC-4D24-A7C4-1CD86815C169}" type="sibTrans" cxnId="{207B8208-717F-4500-A82B-44E20AF4545B}">
      <dgm:prSet/>
      <dgm:spPr/>
      <dgm:t>
        <a:bodyPr/>
        <a:lstStyle/>
        <a:p>
          <a:endParaRPr lang="es-MX"/>
        </a:p>
      </dgm:t>
    </dgm:pt>
    <dgm:pt modelId="{026278CA-8782-4294-BEC1-946E592AA7C2}">
      <dgm:prSet custT="1"/>
      <dgm:spPr/>
      <dgm:t>
        <a:bodyPr/>
        <a:lstStyle/>
        <a:p>
          <a:r>
            <a:rPr lang="es-MX" sz="1700" dirty="0"/>
            <a:t>Reconoce </a:t>
          </a:r>
          <a:r>
            <a:rPr lang="es-MX" sz="1700" dirty="0" smtClean="0"/>
            <a:t>la diversidad de los  contextos sociales y culturales  </a:t>
          </a:r>
          <a:r>
            <a:rPr lang="es-MX" sz="1700" dirty="0"/>
            <a:t>de </a:t>
          </a:r>
          <a:r>
            <a:rPr lang="es-MX" sz="1700" dirty="0" smtClean="0"/>
            <a:t>las escuelas y promueve las relaciones </a:t>
          </a:r>
          <a:r>
            <a:rPr lang="es-MX" sz="1700" dirty="0"/>
            <a:t>de colaboración </a:t>
          </a:r>
          <a:r>
            <a:rPr lang="es-MX" sz="1700" dirty="0" smtClean="0"/>
            <a:t>entre  éstas con las familias, las  comunidades y otras </a:t>
          </a:r>
          <a:r>
            <a:rPr lang="es-MX" sz="1700" dirty="0"/>
            <a:t>instancias</a:t>
          </a:r>
        </a:p>
      </dgm:t>
    </dgm:pt>
    <dgm:pt modelId="{4D65C953-BEDE-4BF4-9E58-6DE66DDA2E9D}" type="parTrans" cxnId="{0984EBA1-31A8-4DF0-A62E-9F828DFE5D8B}">
      <dgm:prSet/>
      <dgm:spPr/>
      <dgm:t>
        <a:bodyPr/>
        <a:lstStyle/>
        <a:p>
          <a:endParaRPr lang="es-MX"/>
        </a:p>
      </dgm:t>
    </dgm:pt>
    <dgm:pt modelId="{2C3E91E5-4BDC-4768-AFB5-6921293D6120}" type="sibTrans" cxnId="{0984EBA1-31A8-4DF0-A62E-9F828DFE5D8B}">
      <dgm:prSet/>
      <dgm:spPr/>
      <dgm:t>
        <a:bodyPr/>
        <a:lstStyle/>
        <a:p>
          <a:endParaRPr lang="es-MX"/>
        </a:p>
      </dgm:t>
    </dgm:pt>
    <dgm:pt modelId="{EF9E64FF-3E00-4383-AF6B-B6950ED5F29B}">
      <dgm:prSet custT="1"/>
      <dgm:spPr/>
      <dgm:t>
        <a:bodyPr/>
        <a:lstStyle/>
        <a:p>
          <a:endParaRPr lang="es-MX" sz="1700" dirty="0"/>
        </a:p>
      </dgm:t>
    </dgm:pt>
    <dgm:pt modelId="{BE15F3AD-0E4C-4A80-821C-B6E2FBB8B570}" type="parTrans" cxnId="{700706B9-69E1-4532-BABE-6C218B38E7B4}">
      <dgm:prSet/>
      <dgm:spPr/>
      <dgm:t>
        <a:bodyPr/>
        <a:lstStyle/>
        <a:p>
          <a:endParaRPr lang="es-MX"/>
        </a:p>
      </dgm:t>
    </dgm:pt>
    <dgm:pt modelId="{423E5377-1016-46F5-85E8-F5CA8A220974}" type="sibTrans" cxnId="{700706B9-69E1-4532-BABE-6C218B38E7B4}">
      <dgm:prSet/>
      <dgm:spPr/>
      <dgm:t>
        <a:bodyPr/>
        <a:lstStyle/>
        <a:p>
          <a:endParaRPr lang="es-MX"/>
        </a:p>
      </dgm:t>
    </dgm:pt>
    <dgm:pt modelId="{AB301653-8170-4BE3-B3CB-50476C11A58F}">
      <dgm:prSet custT="1"/>
      <dgm:spPr/>
      <dgm:t>
        <a:bodyPr/>
        <a:lstStyle/>
        <a:p>
          <a:endParaRPr lang="es-MX" sz="1800" dirty="0"/>
        </a:p>
      </dgm:t>
    </dgm:pt>
    <dgm:pt modelId="{C02D341D-188C-4E97-8CE7-3A68A9E18B17}" type="sibTrans" cxnId="{2B55DDC0-1246-479F-98B2-84B6E1783215}">
      <dgm:prSet/>
      <dgm:spPr/>
      <dgm:t>
        <a:bodyPr/>
        <a:lstStyle/>
        <a:p>
          <a:endParaRPr lang="es-MX"/>
        </a:p>
      </dgm:t>
    </dgm:pt>
    <dgm:pt modelId="{3C236678-383E-4E96-9207-38D452616A46}" type="parTrans" cxnId="{2B55DDC0-1246-479F-98B2-84B6E1783215}">
      <dgm:prSet/>
      <dgm:spPr/>
      <dgm:t>
        <a:bodyPr/>
        <a:lstStyle/>
        <a:p>
          <a:endParaRPr lang="es-MX"/>
        </a:p>
      </dgm:t>
    </dgm:pt>
    <dgm:pt modelId="{5E5D2929-37DA-42E1-8CB0-B066D70AECD9}" type="pres">
      <dgm:prSet presAssocID="{3334A47D-372E-4766-B5A4-85D3B74845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8DB5354-0CCC-402B-B9E9-D09C156A475B}" type="pres">
      <dgm:prSet presAssocID="{68152915-F042-439B-AD4C-587CF108788F}" presName="linNode" presStyleCnt="0"/>
      <dgm:spPr/>
    </dgm:pt>
    <dgm:pt modelId="{4A38E5A3-6707-4E00-80F6-AC31657162E5}" type="pres">
      <dgm:prSet presAssocID="{68152915-F042-439B-AD4C-587CF108788F}" presName="parentText" presStyleLbl="node1" presStyleIdx="0" presStyleCnt="5" custScaleX="7083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CF5E16-B69B-4ABB-B37D-F7A5E83CF707}" type="pres">
      <dgm:prSet presAssocID="{68152915-F042-439B-AD4C-587CF108788F}" presName="descendantText" presStyleLbl="alignAccFollowNode1" presStyleIdx="0" presStyleCnt="5" custScaleX="15455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06F4BA0-412A-456B-AF5E-905A168D0F60}" type="pres">
      <dgm:prSet presAssocID="{7DA91DDA-A3AD-4FB8-BB4E-9F6225BCA52A}" presName="sp" presStyleCnt="0"/>
      <dgm:spPr/>
    </dgm:pt>
    <dgm:pt modelId="{FBDDD4D1-4179-4A35-B6D8-5C3E0064CAFE}" type="pres">
      <dgm:prSet presAssocID="{960AAC6B-9A46-4D23-B6F7-4CB0DE8447EA}" presName="linNode" presStyleCnt="0"/>
      <dgm:spPr/>
    </dgm:pt>
    <dgm:pt modelId="{09DDAA01-0D2C-407D-B1EA-081633709B22}" type="pres">
      <dgm:prSet presAssocID="{960AAC6B-9A46-4D23-B6F7-4CB0DE8447EA}" presName="parentText" presStyleLbl="node1" presStyleIdx="1" presStyleCnt="5" custScaleX="7569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5A7FB1-E852-46FA-AAC0-2852B19BEC77}" type="pres">
      <dgm:prSet presAssocID="{960AAC6B-9A46-4D23-B6F7-4CB0DE8447EA}" presName="descendantText" presStyleLbl="alignAccFollowNode1" presStyleIdx="1" presStyleCnt="5" custScaleX="159665" custLinFactNeighborX="-2430" custLinFactNeighborY="-536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8831A8-7DE7-43B0-BF85-E25C13D38E46}" type="pres">
      <dgm:prSet presAssocID="{8F98430F-B491-48A3-A802-1237D1AB7BAF}" presName="sp" presStyleCnt="0"/>
      <dgm:spPr/>
    </dgm:pt>
    <dgm:pt modelId="{3305041F-344C-49DA-8D96-95C4EE36A61F}" type="pres">
      <dgm:prSet presAssocID="{BF92FCFB-575E-4AB7-9371-ED9BF4C620B9}" presName="linNode" presStyleCnt="0"/>
      <dgm:spPr/>
    </dgm:pt>
    <dgm:pt modelId="{A3EC95BB-2328-4854-8AB1-E17716E358F3}" type="pres">
      <dgm:prSet presAssocID="{BF92FCFB-575E-4AB7-9371-ED9BF4C620B9}" presName="parentText" presStyleLbl="node1" presStyleIdx="2" presStyleCnt="5" custScaleX="7653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4D0547-1D37-4E81-9310-C9E165356604}" type="pres">
      <dgm:prSet presAssocID="{BF92FCFB-575E-4AB7-9371-ED9BF4C620B9}" presName="descendantText" presStyleLbl="alignAccFollowNode1" presStyleIdx="2" presStyleCnt="5" custScaleX="156334" custLinFactNeighborX="-3353" custLinFactNeighborY="-206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BC00FF-307F-4A27-A4A6-D79D531C0909}" type="pres">
      <dgm:prSet presAssocID="{93E0992E-0DF6-4911-BF82-6B1B617A1DD1}" presName="sp" presStyleCnt="0"/>
      <dgm:spPr/>
    </dgm:pt>
    <dgm:pt modelId="{F78B37C5-1745-4E61-ACEE-19A6080FA3CA}" type="pres">
      <dgm:prSet presAssocID="{B14AAF6C-CF03-4560-BE2E-D37A24466ACF}" presName="linNode" presStyleCnt="0"/>
      <dgm:spPr/>
    </dgm:pt>
    <dgm:pt modelId="{07FFE13A-8510-49C8-BCEE-F30A4359F8B5}" type="pres">
      <dgm:prSet presAssocID="{B14AAF6C-CF03-4560-BE2E-D37A24466ACF}" presName="parentText" presStyleLbl="node1" presStyleIdx="3" presStyleCnt="5" custScaleX="5991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C190A8-B97D-417F-8F0E-B26F81018F97}" type="pres">
      <dgm:prSet presAssocID="{B14AAF6C-CF03-4560-BE2E-D37A24466ACF}" presName="descendantText" presStyleLbl="alignAccFollowNode1" presStyleIdx="3" presStyleCnt="5" custScaleX="12086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D18EA5-4D16-47F1-BB5E-DD3957A8FE75}" type="pres">
      <dgm:prSet presAssocID="{E5F5174E-524B-4650-A427-BD9DAA3A8A51}" presName="sp" presStyleCnt="0"/>
      <dgm:spPr/>
    </dgm:pt>
    <dgm:pt modelId="{332D57F7-4E19-4640-ADC9-5DBBE5CE8668}" type="pres">
      <dgm:prSet presAssocID="{CC7C501E-0EEC-4544-983A-9CD76D83C075}" presName="linNode" presStyleCnt="0"/>
      <dgm:spPr/>
    </dgm:pt>
    <dgm:pt modelId="{F3E9697E-1861-4E1C-B373-6BA11B42C129}" type="pres">
      <dgm:prSet presAssocID="{CC7C501E-0EEC-4544-983A-9CD76D83C075}" presName="parentText" presStyleLbl="node1" presStyleIdx="4" presStyleCnt="5" custScaleX="6614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3480DE-206F-4E7F-A5DF-8D658B9BC74C}" type="pres">
      <dgm:prSet presAssocID="{CC7C501E-0EEC-4544-983A-9CD76D83C075}" presName="descendantText" presStyleLbl="alignAccFollowNode1" presStyleIdx="4" presStyleCnt="5" custScaleX="1351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505691-BC39-4175-A0DD-8712F67942EA}" type="presOf" srcId="{026278CA-8782-4294-BEC1-946E592AA7C2}" destId="{A43480DE-206F-4E7F-A5DF-8D658B9BC74C}" srcOrd="0" destOrd="1" presId="urn:microsoft.com/office/officeart/2005/8/layout/vList5"/>
    <dgm:cxn modelId="{700706B9-69E1-4532-BABE-6C218B38E7B4}" srcId="{CC7C501E-0EEC-4544-983A-9CD76D83C075}" destId="{EF9E64FF-3E00-4383-AF6B-B6950ED5F29B}" srcOrd="2" destOrd="0" parTransId="{BE15F3AD-0E4C-4A80-821C-B6E2FBB8B570}" sibTransId="{423E5377-1016-46F5-85E8-F5CA8A220974}"/>
    <dgm:cxn modelId="{2BA870D7-BCFC-4A72-A245-45A656F4E4C0}" type="presOf" srcId="{7729B2D3-E7DB-4899-A51C-DFCBCFC79FE7}" destId="{725A7FB1-E852-46FA-AAC0-2852B19BEC77}" srcOrd="0" destOrd="0" presId="urn:microsoft.com/office/officeart/2005/8/layout/vList5"/>
    <dgm:cxn modelId="{DC55937F-F294-4895-97B9-5CBA0844A159}" srcId="{3334A47D-372E-4766-B5A4-85D3B748451A}" destId="{68152915-F042-439B-AD4C-587CF108788F}" srcOrd="0" destOrd="0" parTransId="{CE338730-6903-451C-BA62-734B33695769}" sibTransId="{7DA91DDA-A3AD-4FB8-BB4E-9F6225BCA52A}"/>
    <dgm:cxn modelId="{5C2534D0-C480-48E6-B87D-DADC6F6BC0F8}" type="presOf" srcId="{BAAB76DC-7615-419C-BE5E-C006550A7789}" destId="{95C190A8-B97D-417F-8F0E-B26F81018F97}" srcOrd="0" destOrd="1" presId="urn:microsoft.com/office/officeart/2005/8/layout/vList5"/>
    <dgm:cxn modelId="{207B8208-717F-4500-A82B-44E20AF4545B}" srcId="{B14AAF6C-CF03-4560-BE2E-D37A24466ACF}" destId="{BAAB76DC-7615-419C-BE5E-C006550A7789}" srcOrd="1" destOrd="0" parTransId="{6DF49AB7-0497-4C5C-AE66-0A2BA50568FA}" sibTransId="{37D74AFF-33FC-4D24-A7C4-1CD86815C169}"/>
    <dgm:cxn modelId="{0BCBCC93-4D48-4EE7-919D-869B72A514B3}" type="presOf" srcId="{68152915-F042-439B-AD4C-587CF108788F}" destId="{4A38E5A3-6707-4E00-80F6-AC31657162E5}" srcOrd="0" destOrd="0" presId="urn:microsoft.com/office/officeart/2005/8/layout/vList5"/>
    <dgm:cxn modelId="{6385045C-F2CE-4826-8EF0-6868D213A6FF}" type="presOf" srcId="{CC7C501E-0EEC-4544-983A-9CD76D83C075}" destId="{F3E9697E-1861-4E1C-B373-6BA11B42C129}" srcOrd="0" destOrd="0" presId="urn:microsoft.com/office/officeart/2005/8/layout/vList5"/>
    <dgm:cxn modelId="{A97621E5-7E84-47E3-81A6-95704FD4B19A}" type="presOf" srcId="{AB301653-8170-4BE3-B3CB-50476C11A58F}" destId="{95C190A8-B97D-417F-8F0E-B26F81018F97}" srcOrd="0" destOrd="2" presId="urn:microsoft.com/office/officeart/2005/8/layout/vList5"/>
    <dgm:cxn modelId="{2B55DDC0-1246-479F-98B2-84B6E1783215}" srcId="{B14AAF6C-CF03-4560-BE2E-D37A24466ACF}" destId="{AB301653-8170-4BE3-B3CB-50476C11A58F}" srcOrd="2" destOrd="0" parTransId="{3C236678-383E-4E96-9207-38D452616A46}" sibTransId="{C02D341D-188C-4E97-8CE7-3A68A9E18B17}"/>
    <dgm:cxn modelId="{456D8776-D471-4101-8C17-68C5E8666CE9}" type="presOf" srcId="{BF92FCFB-575E-4AB7-9371-ED9BF4C620B9}" destId="{A3EC95BB-2328-4854-8AB1-E17716E358F3}" srcOrd="0" destOrd="0" presId="urn:microsoft.com/office/officeart/2005/8/layout/vList5"/>
    <dgm:cxn modelId="{0604A2A5-A1CE-4FC5-BCDA-997BB67A9B63}" type="presOf" srcId="{B883A0B1-C2B9-4428-8744-F1BDF2B2C9C3}" destId="{D7CF5E16-B69B-4ABB-B37D-F7A5E83CF707}" srcOrd="0" destOrd="0" presId="urn:microsoft.com/office/officeart/2005/8/layout/vList5"/>
    <dgm:cxn modelId="{0984EBA1-31A8-4DF0-A62E-9F828DFE5D8B}" srcId="{CC7C501E-0EEC-4544-983A-9CD76D83C075}" destId="{026278CA-8782-4294-BEC1-946E592AA7C2}" srcOrd="1" destOrd="0" parTransId="{4D65C953-BEDE-4BF4-9E58-6DE66DDA2E9D}" sibTransId="{2C3E91E5-4BDC-4768-AFB5-6921293D6120}"/>
    <dgm:cxn modelId="{AE6CD922-804A-4533-A874-0FED3ABB5B61}" srcId="{3334A47D-372E-4766-B5A4-85D3B748451A}" destId="{B14AAF6C-CF03-4560-BE2E-D37A24466ACF}" srcOrd="3" destOrd="0" parTransId="{20416F5F-F7C7-4359-A1AF-EB60212A91DC}" sibTransId="{E5F5174E-524B-4650-A427-BD9DAA3A8A51}"/>
    <dgm:cxn modelId="{3E99F051-E796-4FDC-8F34-589C4B8D0D05}" type="presOf" srcId="{B14AAF6C-CF03-4560-BE2E-D37A24466ACF}" destId="{07FFE13A-8510-49C8-BCEE-F30A4359F8B5}" srcOrd="0" destOrd="0" presId="urn:microsoft.com/office/officeart/2005/8/layout/vList5"/>
    <dgm:cxn modelId="{EE417A28-414C-4BD6-BA2F-A9186BD2CF53}" srcId="{3334A47D-372E-4766-B5A4-85D3B748451A}" destId="{960AAC6B-9A46-4D23-B6F7-4CB0DE8447EA}" srcOrd="1" destOrd="0" parTransId="{B4B97488-6DC3-4133-9627-9607B63997A7}" sibTransId="{8F98430F-B491-48A3-A802-1237D1AB7BAF}"/>
    <dgm:cxn modelId="{885ED5B5-4799-4EDB-BA63-A13685A4CFF3}" srcId="{960AAC6B-9A46-4D23-B6F7-4CB0DE8447EA}" destId="{7729B2D3-E7DB-4899-A51C-DFCBCFC79FE7}" srcOrd="0" destOrd="0" parTransId="{CA79B3F2-ECB7-48A6-97C8-204F490E2B14}" sibTransId="{8A5D1B05-E398-4614-B3DD-E3FF062FA1F4}"/>
    <dgm:cxn modelId="{5CAAE14A-8502-4617-8576-57B3CF2F3644}" type="presOf" srcId="{EF9E64FF-3E00-4383-AF6B-B6950ED5F29B}" destId="{A43480DE-206F-4E7F-A5DF-8D658B9BC74C}" srcOrd="0" destOrd="2" presId="urn:microsoft.com/office/officeart/2005/8/layout/vList5"/>
    <dgm:cxn modelId="{9E484AC2-2F11-4B82-B0AE-E7C8866CEA20}" type="presOf" srcId="{960AAC6B-9A46-4D23-B6F7-4CB0DE8447EA}" destId="{09DDAA01-0D2C-407D-B1EA-081633709B22}" srcOrd="0" destOrd="0" presId="urn:microsoft.com/office/officeart/2005/8/layout/vList5"/>
    <dgm:cxn modelId="{DEFF6D72-65FA-4C7D-8E7E-3D4950326BFE}" type="presOf" srcId="{18C67346-675B-49F6-85A7-70953DF3F741}" destId="{A43480DE-206F-4E7F-A5DF-8D658B9BC74C}" srcOrd="0" destOrd="0" presId="urn:microsoft.com/office/officeart/2005/8/layout/vList5"/>
    <dgm:cxn modelId="{58DA5D60-7DF2-405B-8FC8-5191A0C85F5F}" srcId="{BF92FCFB-575E-4AB7-9371-ED9BF4C620B9}" destId="{CAFA3038-506D-4877-8205-C99F815B34D2}" srcOrd="0" destOrd="0" parTransId="{256C40AB-23D7-4DDC-8335-742B6C261233}" sibTransId="{EF5087CB-2BC9-44D5-9874-A8C084BF99AC}"/>
    <dgm:cxn modelId="{D1D7C4A1-6F18-491B-8275-208BF56B849F}" srcId="{3334A47D-372E-4766-B5A4-85D3B748451A}" destId="{BF92FCFB-575E-4AB7-9371-ED9BF4C620B9}" srcOrd="2" destOrd="0" parTransId="{B7450F79-5483-4E87-A923-C47786A1A59B}" sibTransId="{93E0992E-0DF6-4911-BF82-6B1B617A1DD1}"/>
    <dgm:cxn modelId="{AA8EE8F5-4ACB-4BCD-91A6-782FD954D0B5}" srcId="{3334A47D-372E-4766-B5A4-85D3B748451A}" destId="{CC7C501E-0EEC-4544-983A-9CD76D83C075}" srcOrd="4" destOrd="0" parTransId="{E430014B-9A5C-4B6B-BAE4-EB9E3B5B3478}" sibTransId="{A61D9AF7-5641-4F96-BEF8-3E2FC3304EB0}"/>
    <dgm:cxn modelId="{8BEDA2E0-2CE4-4A3E-89BC-06CE2D3D3FB3}" type="presOf" srcId="{A97C67C9-0836-425E-AFA9-31DE3488C2CA}" destId="{95C190A8-B97D-417F-8F0E-B26F81018F97}" srcOrd="0" destOrd="0" presId="urn:microsoft.com/office/officeart/2005/8/layout/vList5"/>
    <dgm:cxn modelId="{9D1453F6-2ACC-4893-927A-1E3022C53FE6}" srcId="{CC7C501E-0EEC-4544-983A-9CD76D83C075}" destId="{18C67346-675B-49F6-85A7-70953DF3F741}" srcOrd="0" destOrd="0" parTransId="{FA463847-77E6-402F-AAD2-ABA8C0C3B291}" sibTransId="{45127C26-271B-4B4F-BC0E-66BFCB4B340C}"/>
    <dgm:cxn modelId="{507E44D8-6A9A-41B7-85B1-2C5081630515}" type="presOf" srcId="{CAFA3038-506D-4877-8205-C99F815B34D2}" destId="{444D0547-1D37-4E81-9310-C9E165356604}" srcOrd="0" destOrd="0" presId="urn:microsoft.com/office/officeart/2005/8/layout/vList5"/>
    <dgm:cxn modelId="{DEE2346D-D5CB-4790-BB0D-6043F7389CA0}" srcId="{68152915-F042-439B-AD4C-587CF108788F}" destId="{B883A0B1-C2B9-4428-8744-F1BDF2B2C9C3}" srcOrd="0" destOrd="0" parTransId="{DB2ED155-69DC-48D6-A9B9-6E9EB07C138D}" sibTransId="{26F24532-12B5-4F8E-9FDF-29AFCBDF6C19}"/>
    <dgm:cxn modelId="{9D95E9EA-C477-4C96-B091-247BE5104869}" srcId="{B14AAF6C-CF03-4560-BE2E-D37A24466ACF}" destId="{A97C67C9-0836-425E-AFA9-31DE3488C2CA}" srcOrd="0" destOrd="0" parTransId="{FE2F4D7D-09AA-4B8B-869C-D4C1E23BA6EF}" sibTransId="{E662891F-D028-4A9A-8415-ED847FF4605F}"/>
    <dgm:cxn modelId="{9354036C-D407-4326-A7AF-8D0F8CB7544F}" type="presOf" srcId="{3334A47D-372E-4766-B5A4-85D3B748451A}" destId="{5E5D2929-37DA-42E1-8CB0-B066D70AECD9}" srcOrd="0" destOrd="0" presId="urn:microsoft.com/office/officeart/2005/8/layout/vList5"/>
    <dgm:cxn modelId="{DFC7DA1E-B768-4DB7-B9A2-59353704631D}" type="presParOf" srcId="{5E5D2929-37DA-42E1-8CB0-B066D70AECD9}" destId="{78DB5354-0CCC-402B-B9E9-D09C156A475B}" srcOrd="0" destOrd="0" presId="urn:microsoft.com/office/officeart/2005/8/layout/vList5"/>
    <dgm:cxn modelId="{4FD61515-A524-489F-97FB-8815B4C6E389}" type="presParOf" srcId="{78DB5354-0CCC-402B-B9E9-D09C156A475B}" destId="{4A38E5A3-6707-4E00-80F6-AC31657162E5}" srcOrd="0" destOrd="0" presId="urn:microsoft.com/office/officeart/2005/8/layout/vList5"/>
    <dgm:cxn modelId="{B1A4CF6F-9FAD-4F44-B9C3-92DCFCDCE410}" type="presParOf" srcId="{78DB5354-0CCC-402B-B9E9-D09C156A475B}" destId="{D7CF5E16-B69B-4ABB-B37D-F7A5E83CF707}" srcOrd="1" destOrd="0" presId="urn:microsoft.com/office/officeart/2005/8/layout/vList5"/>
    <dgm:cxn modelId="{07B0A77C-12C8-469C-B24A-5480A013CC5F}" type="presParOf" srcId="{5E5D2929-37DA-42E1-8CB0-B066D70AECD9}" destId="{906F4BA0-412A-456B-AF5E-905A168D0F60}" srcOrd="1" destOrd="0" presId="urn:microsoft.com/office/officeart/2005/8/layout/vList5"/>
    <dgm:cxn modelId="{EEEAE1A7-2A68-4747-8B86-F9C0F9018863}" type="presParOf" srcId="{5E5D2929-37DA-42E1-8CB0-B066D70AECD9}" destId="{FBDDD4D1-4179-4A35-B6D8-5C3E0064CAFE}" srcOrd="2" destOrd="0" presId="urn:microsoft.com/office/officeart/2005/8/layout/vList5"/>
    <dgm:cxn modelId="{E378F1A0-347A-432B-8438-B4C4A8ED074B}" type="presParOf" srcId="{FBDDD4D1-4179-4A35-B6D8-5C3E0064CAFE}" destId="{09DDAA01-0D2C-407D-B1EA-081633709B22}" srcOrd="0" destOrd="0" presId="urn:microsoft.com/office/officeart/2005/8/layout/vList5"/>
    <dgm:cxn modelId="{7B86EFE9-FA00-4DAA-B7A5-2DBC1B485C86}" type="presParOf" srcId="{FBDDD4D1-4179-4A35-B6D8-5C3E0064CAFE}" destId="{725A7FB1-E852-46FA-AAC0-2852B19BEC77}" srcOrd="1" destOrd="0" presId="urn:microsoft.com/office/officeart/2005/8/layout/vList5"/>
    <dgm:cxn modelId="{F50BE34E-3898-473D-8611-AA5C75659114}" type="presParOf" srcId="{5E5D2929-37DA-42E1-8CB0-B066D70AECD9}" destId="{2A8831A8-7DE7-43B0-BF85-E25C13D38E46}" srcOrd="3" destOrd="0" presId="urn:microsoft.com/office/officeart/2005/8/layout/vList5"/>
    <dgm:cxn modelId="{62DCBF6D-AAC0-4802-A468-84EA5ECA2789}" type="presParOf" srcId="{5E5D2929-37DA-42E1-8CB0-B066D70AECD9}" destId="{3305041F-344C-49DA-8D96-95C4EE36A61F}" srcOrd="4" destOrd="0" presId="urn:microsoft.com/office/officeart/2005/8/layout/vList5"/>
    <dgm:cxn modelId="{33737494-97C8-42AC-9AF0-A56CB3C795C2}" type="presParOf" srcId="{3305041F-344C-49DA-8D96-95C4EE36A61F}" destId="{A3EC95BB-2328-4854-8AB1-E17716E358F3}" srcOrd="0" destOrd="0" presId="urn:microsoft.com/office/officeart/2005/8/layout/vList5"/>
    <dgm:cxn modelId="{AA87412D-77AA-41B1-9728-8E62AEC27630}" type="presParOf" srcId="{3305041F-344C-49DA-8D96-95C4EE36A61F}" destId="{444D0547-1D37-4E81-9310-C9E165356604}" srcOrd="1" destOrd="0" presId="urn:microsoft.com/office/officeart/2005/8/layout/vList5"/>
    <dgm:cxn modelId="{10AB593B-9248-446A-817C-DA34A12D325E}" type="presParOf" srcId="{5E5D2929-37DA-42E1-8CB0-B066D70AECD9}" destId="{C7BC00FF-307F-4A27-A4A6-D79D531C0909}" srcOrd="5" destOrd="0" presId="urn:microsoft.com/office/officeart/2005/8/layout/vList5"/>
    <dgm:cxn modelId="{DAAF15DB-E7AE-4498-9E84-475EFE43B3D3}" type="presParOf" srcId="{5E5D2929-37DA-42E1-8CB0-B066D70AECD9}" destId="{F78B37C5-1745-4E61-ACEE-19A6080FA3CA}" srcOrd="6" destOrd="0" presId="urn:microsoft.com/office/officeart/2005/8/layout/vList5"/>
    <dgm:cxn modelId="{F89E537C-8E8A-4845-9FAD-1BAC3FE66FC2}" type="presParOf" srcId="{F78B37C5-1745-4E61-ACEE-19A6080FA3CA}" destId="{07FFE13A-8510-49C8-BCEE-F30A4359F8B5}" srcOrd="0" destOrd="0" presId="urn:microsoft.com/office/officeart/2005/8/layout/vList5"/>
    <dgm:cxn modelId="{737BF8F0-6250-4E7C-AD1E-BF79049B84A5}" type="presParOf" srcId="{F78B37C5-1745-4E61-ACEE-19A6080FA3CA}" destId="{95C190A8-B97D-417F-8F0E-B26F81018F97}" srcOrd="1" destOrd="0" presId="urn:microsoft.com/office/officeart/2005/8/layout/vList5"/>
    <dgm:cxn modelId="{9A334C1E-8C1A-4932-97C6-8D69249756A6}" type="presParOf" srcId="{5E5D2929-37DA-42E1-8CB0-B066D70AECD9}" destId="{A0D18EA5-4D16-47F1-BB5E-DD3957A8FE75}" srcOrd="7" destOrd="0" presId="urn:microsoft.com/office/officeart/2005/8/layout/vList5"/>
    <dgm:cxn modelId="{85B44543-CFCB-41C3-84F0-7853F2E985B7}" type="presParOf" srcId="{5E5D2929-37DA-42E1-8CB0-B066D70AECD9}" destId="{332D57F7-4E19-4640-ADC9-5DBBE5CE8668}" srcOrd="8" destOrd="0" presId="urn:microsoft.com/office/officeart/2005/8/layout/vList5"/>
    <dgm:cxn modelId="{20D06945-4D09-4202-9C43-57DAEB34873A}" type="presParOf" srcId="{332D57F7-4E19-4640-ADC9-5DBBE5CE8668}" destId="{F3E9697E-1861-4E1C-B373-6BA11B42C129}" srcOrd="0" destOrd="0" presId="urn:microsoft.com/office/officeart/2005/8/layout/vList5"/>
    <dgm:cxn modelId="{EC828B6D-2DE5-4323-AB30-8FA69E9893DF}" type="presParOf" srcId="{332D57F7-4E19-4640-ADC9-5DBBE5CE8668}" destId="{A43480DE-206F-4E7F-A5DF-8D658B9BC7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599262-D024-450A-AA74-9EE4E5B8BD4E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2BB9DF11-A3E5-4923-BE90-986395289059}">
      <dgm:prSet phldrT="[Texto]"/>
      <dgm:spPr>
        <a:solidFill>
          <a:schemeClr val="bg1">
            <a:lumMod val="50000"/>
            <a:alpha val="50000"/>
          </a:schemeClr>
        </a:solidFill>
      </dgm:spPr>
      <dgm:t>
        <a:bodyPr/>
        <a:lstStyle/>
        <a:p>
          <a:r>
            <a:rPr lang="es-MX" dirty="0" smtClean="0"/>
            <a:t>Desempeño docente</a:t>
          </a:r>
          <a:endParaRPr lang="es-MX" dirty="0"/>
        </a:p>
      </dgm:t>
    </dgm:pt>
    <dgm:pt modelId="{F645B9B2-0ABE-421B-A032-344ECD7AC3EF}" type="parTrans" cxnId="{D5D2EAD1-5E41-4271-90F0-1E3CAFF7BA21}">
      <dgm:prSet/>
      <dgm:spPr/>
      <dgm:t>
        <a:bodyPr/>
        <a:lstStyle/>
        <a:p>
          <a:endParaRPr lang="es-MX"/>
        </a:p>
      </dgm:t>
    </dgm:pt>
    <dgm:pt modelId="{7C2BA548-8E65-4DB1-B86C-D819279675EC}" type="sibTrans" cxnId="{D5D2EAD1-5E41-4271-90F0-1E3CAFF7BA21}">
      <dgm:prSet/>
      <dgm:spPr/>
      <dgm:t>
        <a:bodyPr/>
        <a:lstStyle/>
        <a:p>
          <a:endParaRPr lang="es-MX"/>
        </a:p>
      </dgm:t>
    </dgm:pt>
    <dgm:pt modelId="{C038BA31-B2D9-41A1-BD47-C0AE42F83353}">
      <dgm:prSet phldrT="[Texto]" custT="1"/>
      <dgm:spPr/>
      <dgm:t>
        <a:bodyPr/>
        <a:lstStyle/>
        <a:p>
          <a:r>
            <a:rPr lang="es-MX" sz="1600" dirty="0" smtClean="0"/>
            <a:t>1 </a:t>
          </a:r>
        </a:p>
        <a:p>
          <a:r>
            <a:rPr lang="es-MX" sz="1600" dirty="0" smtClean="0"/>
            <a:t>Normalidad Mínima</a:t>
          </a:r>
          <a:endParaRPr lang="es-MX" sz="1600" dirty="0"/>
        </a:p>
      </dgm:t>
    </dgm:pt>
    <dgm:pt modelId="{4140630F-6958-485A-ABCA-C80650B62E34}" type="parTrans" cxnId="{2272E3D7-EE59-43AF-A306-07E29DB3C0A1}">
      <dgm:prSet/>
      <dgm:spPr/>
      <dgm:t>
        <a:bodyPr/>
        <a:lstStyle/>
        <a:p>
          <a:endParaRPr lang="es-MX"/>
        </a:p>
      </dgm:t>
    </dgm:pt>
    <dgm:pt modelId="{23AEB0B3-40B9-4F29-8628-7B726383BCC5}" type="sibTrans" cxnId="{2272E3D7-EE59-43AF-A306-07E29DB3C0A1}">
      <dgm:prSet/>
      <dgm:spPr/>
      <dgm:t>
        <a:bodyPr/>
        <a:lstStyle/>
        <a:p>
          <a:endParaRPr lang="es-MX"/>
        </a:p>
      </dgm:t>
    </dgm:pt>
    <dgm:pt modelId="{67E064FE-D274-4613-98F8-AE6ACCB080DF}">
      <dgm:prSet phldrT="[Texto]" custT="1"/>
      <dgm:spPr/>
      <dgm:t>
        <a:bodyPr/>
        <a:lstStyle/>
        <a:p>
          <a:r>
            <a:rPr lang="es-MX" sz="1600" dirty="0" smtClean="0"/>
            <a:t>2 </a:t>
          </a:r>
        </a:p>
        <a:p>
          <a:r>
            <a:rPr lang="es-MX" sz="1600" dirty="0" smtClean="0"/>
            <a:t>Planeación didáctica</a:t>
          </a:r>
          <a:endParaRPr lang="es-MX" sz="1600" dirty="0"/>
        </a:p>
      </dgm:t>
    </dgm:pt>
    <dgm:pt modelId="{B593AADF-4CE1-4B03-AB4F-46BDB98AC553}" type="parTrans" cxnId="{A73B3E44-5FE8-445C-93CD-CED7470435E8}">
      <dgm:prSet/>
      <dgm:spPr/>
      <dgm:t>
        <a:bodyPr/>
        <a:lstStyle/>
        <a:p>
          <a:endParaRPr lang="es-MX"/>
        </a:p>
      </dgm:t>
    </dgm:pt>
    <dgm:pt modelId="{870F8A74-0E86-41FD-89AD-40286CFB55EF}" type="sibTrans" cxnId="{A73B3E44-5FE8-445C-93CD-CED7470435E8}">
      <dgm:prSet/>
      <dgm:spPr/>
      <dgm:t>
        <a:bodyPr/>
        <a:lstStyle/>
        <a:p>
          <a:endParaRPr lang="es-MX"/>
        </a:p>
      </dgm:t>
    </dgm:pt>
    <dgm:pt modelId="{843BED5E-0294-4D92-8393-2E9532699ECD}">
      <dgm:prSet phldrT="[Texto]" custT="1"/>
      <dgm:spPr>
        <a:solidFill>
          <a:schemeClr val="accent3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s-MX" sz="1600" dirty="0" smtClean="0"/>
            <a:t>3</a:t>
          </a:r>
        </a:p>
        <a:p>
          <a:r>
            <a:rPr lang="es-MX" sz="1600" dirty="0" smtClean="0"/>
            <a:t>Dominio de los contenidos</a:t>
          </a:r>
          <a:endParaRPr lang="es-MX" sz="1600" dirty="0"/>
        </a:p>
      </dgm:t>
    </dgm:pt>
    <dgm:pt modelId="{096F0438-84D2-451D-A7D3-A6D2231824BC}" type="parTrans" cxnId="{166C3D4E-C324-4CB4-8DC9-55B71E6BB4AF}">
      <dgm:prSet/>
      <dgm:spPr/>
      <dgm:t>
        <a:bodyPr/>
        <a:lstStyle/>
        <a:p>
          <a:endParaRPr lang="es-MX"/>
        </a:p>
      </dgm:t>
    </dgm:pt>
    <dgm:pt modelId="{A2EA7168-F740-488E-BC83-6F79CE468D1B}" type="sibTrans" cxnId="{166C3D4E-C324-4CB4-8DC9-55B71E6BB4AF}">
      <dgm:prSet/>
      <dgm:spPr/>
      <dgm:t>
        <a:bodyPr/>
        <a:lstStyle/>
        <a:p>
          <a:endParaRPr lang="es-MX"/>
        </a:p>
      </dgm:t>
    </dgm:pt>
    <dgm:pt modelId="{0FE77F15-4EDB-414D-872F-A88FD56D5C26}">
      <dgm:prSet phldrT="[Texto]"/>
      <dgm:spPr/>
      <dgm:t>
        <a:bodyPr/>
        <a:lstStyle/>
        <a:p>
          <a:r>
            <a:rPr lang="es-MX" dirty="0" smtClean="0"/>
            <a:t>4</a:t>
          </a:r>
        </a:p>
        <a:p>
          <a:r>
            <a:rPr lang="es-MX" dirty="0" smtClean="0"/>
            <a:t>Ambiente en el aula</a:t>
          </a:r>
          <a:endParaRPr lang="es-MX" dirty="0"/>
        </a:p>
      </dgm:t>
    </dgm:pt>
    <dgm:pt modelId="{EB42FAD0-583D-42BB-9480-0EBBD04887F3}" type="parTrans" cxnId="{44E9E01E-CF0D-4F19-850A-17D935198C6A}">
      <dgm:prSet/>
      <dgm:spPr/>
      <dgm:t>
        <a:bodyPr/>
        <a:lstStyle/>
        <a:p>
          <a:endParaRPr lang="es-MX"/>
        </a:p>
      </dgm:t>
    </dgm:pt>
    <dgm:pt modelId="{944B4B6B-0F76-447F-9F6C-704475160980}" type="sibTrans" cxnId="{44E9E01E-CF0D-4F19-850A-17D935198C6A}">
      <dgm:prSet/>
      <dgm:spPr/>
      <dgm:t>
        <a:bodyPr/>
        <a:lstStyle/>
        <a:p>
          <a:endParaRPr lang="es-MX"/>
        </a:p>
      </dgm:t>
    </dgm:pt>
    <dgm:pt modelId="{AFB9E0C7-3876-418D-A67F-2533597DB291}">
      <dgm:prSet phldrT="[Texto]"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s-MX" sz="1600" dirty="0" smtClean="0"/>
            <a:t>9</a:t>
          </a:r>
        </a:p>
        <a:p>
          <a:r>
            <a:rPr lang="es-MX" sz="1600" dirty="0" smtClean="0"/>
            <a:t>Referentes para la mejora continua</a:t>
          </a:r>
          <a:endParaRPr lang="es-MX" sz="1600" dirty="0"/>
        </a:p>
      </dgm:t>
    </dgm:pt>
    <dgm:pt modelId="{A989F9A9-DDE7-43BA-BDF8-570CDDE8B40D}" type="parTrans" cxnId="{A0E4EB0D-ADB5-454D-8572-A14E73AB198D}">
      <dgm:prSet/>
      <dgm:spPr/>
      <dgm:t>
        <a:bodyPr/>
        <a:lstStyle/>
        <a:p>
          <a:endParaRPr lang="es-MX"/>
        </a:p>
      </dgm:t>
    </dgm:pt>
    <dgm:pt modelId="{EF9FA44D-52CC-4F00-96E8-A0CA056B23FB}" type="sibTrans" cxnId="{A0E4EB0D-ADB5-454D-8572-A14E73AB198D}">
      <dgm:prSet/>
      <dgm:spPr/>
      <dgm:t>
        <a:bodyPr/>
        <a:lstStyle/>
        <a:p>
          <a:endParaRPr lang="es-MX"/>
        </a:p>
      </dgm:t>
    </dgm:pt>
    <dgm:pt modelId="{35038664-FAF2-4388-823F-A5AAACDC9104}">
      <dgm:prSet phldrT="[Texto]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s-MX" dirty="0" smtClean="0"/>
            <a:t>5</a:t>
          </a:r>
        </a:p>
        <a:p>
          <a:r>
            <a:rPr lang="es-MX" dirty="0" smtClean="0"/>
            <a:t>Prácticas Didácticas</a:t>
          </a:r>
          <a:endParaRPr lang="es-MX" dirty="0"/>
        </a:p>
      </dgm:t>
    </dgm:pt>
    <dgm:pt modelId="{6B073A55-6954-470C-BB24-B6713254375A}" type="parTrans" cxnId="{4DA1112A-6403-446D-A7F1-FDCBFC23D4BD}">
      <dgm:prSet/>
      <dgm:spPr/>
      <dgm:t>
        <a:bodyPr/>
        <a:lstStyle/>
        <a:p>
          <a:endParaRPr lang="es-MX"/>
        </a:p>
      </dgm:t>
    </dgm:pt>
    <dgm:pt modelId="{C22E116B-4737-4073-867B-B6FAA13D0526}" type="sibTrans" cxnId="{4DA1112A-6403-446D-A7F1-FDCBFC23D4BD}">
      <dgm:prSet/>
      <dgm:spPr/>
      <dgm:t>
        <a:bodyPr/>
        <a:lstStyle/>
        <a:p>
          <a:endParaRPr lang="es-MX"/>
        </a:p>
      </dgm:t>
    </dgm:pt>
    <dgm:pt modelId="{1980A869-B58E-4247-8603-F35F91290DD6}">
      <dgm:prSet phldrT="[Texto]"/>
      <dgm:spPr/>
      <dgm:t>
        <a:bodyPr/>
        <a:lstStyle/>
        <a:p>
          <a:r>
            <a:rPr lang="es-MX" dirty="0" smtClean="0"/>
            <a:t>6</a:t>
          </a:r>
        </a:p>
        <a:p>
          <a:r>
            <a:rPr lang="es-MX" dirty="0" smtClean="0"/>
            <a:t>Colaboración en la escuela</a:t>
          </a:r>
          <a:endParaRPr lang="es-MX" dirty="0"/>
        </a:p>
      </dgm:t>
    </dgm:pt>
    <dgm:pt modelId="{B36B38EB-06E5-410A-841F-EF427B32AF4C}" type="parTrans" cxnId="{FCC7D39F-C643-4287-A374-F0DD1EE6174F}">
      <dgm:prSet/>
      <dgm:spPr/>
      <dgm:t>
        <a:bodyPr/>
        <a:lstStyle/>
        <a:p>
          <a:endParaRPr lang="es-MX"/>
        </a:p>
      </dgm:t>
    </dgm:pt>
    <dgm:pt modelId="{FCC93107-DECB-4522-B949-813CF9B3D59C}" type="sibTrans" cxnId="{FCC7D39F-C643-4287-A374-F0DD1EE6174F}">
      <dgm:prSet/>
      <dgm:spPr/>
      <dgm:t>
        <a:bodyPr/>
        <a:lstStyle/>
        <a:p>
          <a:endParaRPr lang="es-MX"/>
        </a:p>
      </dgm:t>
    </dgm:pt>
    <dgm:pt modelId="{6A240275-4CA4-4914-8BFA-2BA877061820}">
      <dgm:prSet phldrT="[Texto]"/>
      <dgm:spPr/>
      <dgm:t>
        <a:bodyPr/>
        <a:lstStyle/>
        <a:p>
          <a:r>
            <a:rPr lang="es-MX" dirty="0" smtClean="0"/>
            <a:t>7</a:t>
          </a:r>
        </a:p>
        <a:p>
          <a:r>
            <a:rPr lang="es-MX" dirty="0" smtClean="0"/>
            <a:t>Diálogo con los padres de familia</a:t>
          </a:r>
          <a:endParaRPr lang="es-MX" dirty="0"/>
        </a:p>
      </dgm:t>
    </dgm:pt>
    <dgm:pt modelId="{8400DBE4-AFFB-48B9-A1FE-363A275AAA30}" type="parTrans" cxnId="{933ED619-7E50-415B-8BE9-4060BD455FDA}">
      <dgm:prSet/>
      <dgm:spPr/>
      <dgm:t>
        <a:bodyPr/>
        <a:lstStyle/>
        <a:p>
          <a:endParaRPr lang="es-MX"/>
        </a:p>
      </dgm:t>
    </dgm:pt>
    <dgm:pt modelId="{FA604519-71F1-481F-943A-EF97B788025F}" type="sibTrans" cxnId="{933ED619-7E50-415B-8BE9-4060BD455FDA}">
      <dgm:prSet/>
      <dgm:spPr/>
      <dgm:t>
        <a:bodyPr/>
        <a:lstStyle/>
        <a:p>
          <a:endParaRPr lang="es-MX"/>
        </a:p>
      </dgm:t>
    </dgm:pt>
    <dgm:pt modelId="{7216330B-5543-4DAE-9F43-14D78604F2BA}">
      <dgm:prSet phldrT="[Texto]" custT="1"/>
      <dgm:spPr/>
      <dgm:t>
        <a:bodyPr/>
        <a:lstStyle/>
        <a:p>
          <a:r>
            <a:rPr lang="es-MX" sz="1600" dirty="0" smtClean="0"/>
            <a:t>8</a:t>
          </a:r>
        </a:p>
        <a:p>
          <a:r>
            <a:rPr lang="es-MX" sz="1600" dirty="0" smtClean="0"/>
            <a:t>Contextos sociales y culturales diversos</a:t>
          </a:r>
          <a:endParaRPr lang="es-MX" sz="1600" dirty="0"/>
        </a:p>
      </dgm:t>
    </dgm:pt>
    <dgm:pt modelId="{4D1C826F-1F97-47B3-B297-FBBB751BB4F0}" type="parTrans" cxnId="{FE05149A-64D5-4E36-8C1A-1DF92D768299}">
      <dgm:prSet/>
      <dgm:spPr/>
      <dgm:t>
        <a:bodyPr/>
        <a:lstStyle/>
        <a:p>
          <a:endParaRPr lang="es-MX"/>
        </a:p>
      </dgm:t>
    </dgm:pt>
    <dgm:pt modelId="{95BCB7C5-A314-4DBD-925F-4505C85F569D}" type="sibTrans" cxnId="{FE05149A-64D5-4E36-8C1A-1DF92D768299}">
      <dgm:prSet/>
      <dgm:spPr/>
      <dgm:t>
        <a:bodyPr/>
        <a:lstStyle/>
        <a:p>
          <a:endParaRPr lang="es-MX"/>
        </a:p>
      </dgm:t>
    </dgm:pt>
    <dgm:pt modelId="{69914D4A-0CB7-458D-A211-3F9E10DD2AA7}" type="pres">
      <dgm:prSet presAssocID="{26599262-D024-450A-AA74-9EE4E5B8BD4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B99FD84-1F82-464C-A4FF-AF5EE455F7A5}" type="pres">
      <dgm:prSet presAssocID="{26599262-D024-450A-AA74-9EE4E5B8BD4E}" presName="radial" presStyleCnt="0">
        <dgm:presLayoutVars>
          <dgm:animLvl val="ctr"/>
        </dgm:presLayoutVars>
      </dgm:prSet>
      <dgm:spPr/>
    </dgm:pt>
    <dgm:pt modelId="{A72B593C-210C-47E7-A983-B2A194D6AD9D}" type="pres">
      <dgm:prSet presAssocID="{2BB9DF11-A3E5-4923-BE90-986395289059}" presName="centerShape" presStyleLbl="vennNode1" presStyleIdx="0" presStyleCnt="10" custLinFactNeighborX="1734" custLinFactNeighborY="-738"/>
      <dgm:spPr/>
      <dgm:t>
        <a:bodyPr/>
        <a:lstStyle/>
        <a:p>
          <a:endParaRPr lang="es-MX"/>
        </a:p>
      </dgm:t>
    </dgm:pt>
    <dgm:pt modelId="{0390EC8F-A6F3-42C9-B76B-E7DF7F30BBB4}" type="pres">
      <dgm:prSet presAssocID="{C038BA31-B2D9-41A1-BD47-C0AE42F83353}" presName="node" presStyleLbl="vennNode1" presStyleIdx="1" presStyleCnt="10" custScaleX="11055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D2E476-3315-479A-BA35-76627FCA6D2B}" type="pres">
      <dgm:prSet presAssocID="{67E064FE-D274-4613-98F8-AE6ACCB080DF}" presName="node" presStyleLbl="vennNode1" presStyleIdx="2" presStyleCnt="10" custRadScaleRad="101665" custRadScaleInc="13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182B3E-4E83-42D5-AB7A-3ED5B76F2B69}" type="pres">
      <dgm:prSet presAssocID="{843BED5E-0294-4D92-8393-2E9532699ECD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FF0613-85A0-4741-AE0A-AB641D0F71F3}" type="pres">
      <dgm:prSet presAssocID="{0FE77F15-4EDB-414D-872F-A88FD56D5C26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709BC3-2E68-4BF3-B665-4A585815C81D}" type="pres">
      <dgm:prSet presAssocID="{35038664-FAF2-4388-823F-A5AAACDC9104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80BD51-CD96-4233-B062-48187BC30A5B}" type="pres">
      <dgm:prSet presAssocID="{1980A869-B58E-4247-8603-F35F91290DD6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ACC197-DEF4-48F8-86CF-A012BE29C4B8}" type="pres">
      <dgm:prSet presAssocID="{6A240275-4CA4-4914-8BFA-2BA877061820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4FC6E3-2473-4EB6-B5A0-638E058E77AB}" type="pres">
      <dgm:prSet presAssocID="{7216330B-5543-4DAE-9F43-14D78604F2BA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1E1E2B-58C6-4ABD-AE05-DE4886D0711C}" type="pres">
      <dgm:prSet presAssocID="{AFB9E0C7-3876-418D-A67F-2533597DB291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33ED619-7E50-415B-8BE9-4060BD455FDA}" srcId="{2BB9DF11-A3E5-4923-BE90-986395289059}" destId="{6A240275-4CA4-4914-8BFA-2BA877061820}" srcOrd="6" destOrd="0" parTransId="{8400DBE4-AFFB-48B9-A1FE-363A275AAA30}" sibTransId="{FA604519-71F1-481F-943A-EF97B788025F}"/>
    <dgm:cxn modelId="{A73B3E44-5FE8-445C-93CD-CED7470435E8}" srcId="{2BB9DF11-A3E5-4923-BE90-986395289059}" destId="{67E064FE-D274-4613-98F8-AE6ACCB080DF}" srcOrd="1" destOrd="0" parTransId="{B593AADF-4CE1-4B03-AB4F-46BDB98AC553}" sibTransId="{870F8A74-0E86-41FD-89AD-40286CFB55EF}"/>
    <dgm:cxn modelId="{C4B7A334-6247-432E-8A8E-4904BC19BC98}" type="presOf" srcId="{C038BA31-B2D9-41A1-BD47-C0AE42F83353}" destId="{0390EC8F-A6F3-42C9-B76B-E7DF7F30BBB4}" srcOrd="0" destOrd="0" presId="urn:microsoft.com/office/officeart/2005/8/layout/radial3"/>
    <dgm:cxn modelId="{50B64D77-6B5B-4F44-BB0C-4B1383DD7234}" type="presOf" srcId="{2BB9DF11-A3E5-4923-BE90-986395289059}" destId="{A72B593C-210C-47E7-A983-B2A194D6AD9D}" srcOrd="0" destOrd="0" presId="urn:microsoft.com/office/officeart/2005/8/layout/radial3"/>
    <dgm:cxn modelId="{BD83E2CC-A35A-46AE-BE05-AA1292BAE997}" type="presOf" srcId="{0FE77F15-4EDB-414D-872F-A88FD56D5C26}" destId="{CEFF0613-85A0-4741-AE0A-AB641D0F71F3}" srcOrd="0" destOrd="0" presId="urn:microsoft.com/office/officeart/2005/8/layout/radial3"/>
    <dgm:cxn modelId="{44E9E01E-CF0D-4F19-850A-17D935198C6A}" srcId="{2BB9DF11-A3E5-4923-BE90-986395289059}" destId="{0FE77F15-4EDB-414D-872F-A88FD56D5C26}" srcOrd="3" destOrd="0" parTransId="{EB42FAD0-583D-42BB-9480-0EBBD04887F3}" sibTransId="{944B4B6B-0F76-447F-9F6C-704475160980}"/>
    <dgm:cxn modelId="{410B632A-CE14-40E2-A4E1-625A1484109E}" type="presOf" srcId="{AFB9E0C7-3876-418D-A67F-2533597DB291}" destId="{F31E1E2B-58C6-4ABD-AE05-DE4886D0711C}" srcOrd="0" destOrd="0" presId="urn:microsoft.com/office/officeart/2005/8/layout/radial3"/>
    <dgm:cxn modelId="{FF7AA282-B1D3-4BCF-9406-677158232C80}" type="presOf" srcId="{1980A869-B58E-4247-8603-F35F91290DD6}" destId="{1580BD51-CD96-4233-B062-48187BC30A5B}" srcOrd="0" destOrd="0" presId="urn:microsoft.com/office/officeart/2005/8/layout/radial3"/>
    <dgm:cxn modelId="{FCC7D39F-C643-4287-A374-F0DD1EE6174F}" srcId="{2BB9DF11-A3E5-4923-BE90-986395289059}" destId="{1980A869-B58E-4247-8603-F35F91290DD6}" srcOrd="5" destOrd="0" parTransId="{B36B38EB-06E5-410A-841F-EF427B32AF4C}" sibTransId="{FCC93107-DECB-4522-B949-813CF9B3D59C}"/>
    <dgm:cxn modelId="{5B566D99-E065-4696-A51F-B1DA4DCD8DD3}" type="presOf" srcId="{67E064FE-D274-4613-98F8-AE6ACCB080DF}" destId="{1ED2E476-3315-479A-BA35-76627FCA6D2B}" srcOrd="0" destOrd="0" presId="urn:microsoft.com/office/officeart/2005/8/layout/radial3"/>
    <dgm:cxn modelId="{101B7A75-FD9E-4EFA-A7C2-FFE0734CCD93}" type="presOf" srcId="{26599262-D024-450A-AA74-9EE4E5B8BD4E}" destId="{69914D4A-0CB7-458D-A211-3F9E10DD2AA7}" srcOrd="0" destOrd="0" presId="urn:microsoft.com/office/officeart/2005/8/layout/radial3"/>
    <dgm:cxn modelId="{BAB9190A-1DA0-49A8-A24A-2F80570EBC5F}" type="presOf" srcId="{35038664-FAF2-4388-823F-A5AAACDC9104}" destId="{57709BC3-2E68-4BF3-B665-4A585815C81D}" srcOrd="0" destOrd="0" presId="urn:microsoft.com/office/officeart/2005/8/layout/radial3"/>
    <dgm:cxn modelId="{2272E3D7-EE59-43AF-A306-07E29DB3C0A1}" srcId="{2BB9DF11-A3E5-4923-BE90-986395289059}" destId="{C038BA31-B2D9-41A1-BD47-C0AE42F83353}" srcOrd="0" destOrd="0" parTransId="{4140630F-6958-485A-ABCA-C80650B62E34}" sibTransId="{23AEB0B3-40B9-4F29-8628-7B726383BCC5}"/>
    <dgm:cxn modelId="{DDAB6242-B0A0-4B39-AF8C-901C85EA2FE6}" type="presOf" srcId="{7216330B-5543-4DAE-9F43-14D78604F2BA}" destId="{334FC6E3-2473-4EB6-B5A0-638E058E77AB}" srcOrd="0" destOrd="0" presId="urn:microsoft.com/office/officeart/2005/8/layout/radial3"/>
    <dgm:cxn modelId="{A0E4EB0D-ADB5-454D-8572-A14E73AB198D}" srcId="{2BB9DF11-A3E5-4923-BE90-986395289059}" destId="{AFB9E0C7-3876-418D-A67F-2533597DB291}" srcOrd="8" destOrd="0" parTransId="{A989F9A9-DDE7-43BA-BDF8-570CDDE8B40D}" sibTransId="{EF9FA44D-52CC-4F00-96E8-A0CA056B23FB}"/>
    <dgm:cxn modelId="{4DA1112A-6403-446D-A7F1-FDCBFC23D4BD}" srcId="{2BB9DF11-A3E5-4923-BE90-986395289059}" destId="{35038664-FAF2-4388-823F-A5AAACDC9104}" srcOrd="4" destOrd="0" parTransId="{6B073A55-6954-470C-BB24-B6713254375A}" sibTransId="{C22E116B-4737-4073-867B-B6FAA13D0526}"/>
    <dgm:cxn modelId="{FE05149A-64D5-4E36-8C1A-1DF92D768299}" srcId="{2BB9DF11-A3E5-4923-BE90-986395289059}" destId="{7216330B-5543-4DAE-9F43-14D78604F2BA}" srcOrd="7" destOrd="0" parTransId="{4D1C826F-1F97-47B3-B297-FBBB751BB4F0}" sibTransId="{95BCB7C5-A314-4DBD-925F-4505C85F569D}"/>
    <dgm:cxn modelId="{EE793F23-51D1-4660-AD85-1DF9767F84E8}" type="presOf" srcId="{6A240275-4CA4-4914-8BFA-2BA877061820}" destId="{D9ACC197-DEF4-48F8-86CF-A012BE29C4B8}" srcOrd="0" destOrd="0" presId="urn:microsoft.com/office/officeart/2005/8/layout/radial3"/>
    <dgm:cxn modelId="{D5D2EAD1-5E41-4271-90F0-1E3CAFF7BA21}" srcId="{26599262-D024-450A-AA74-9EE4E5B8BD4E}" destId="{2BB9DF11-A3E5-4923-BE90-986395289059}" srcOrd="0" destOrd="0" parTransId="{F645B9B2-0ABE-421B-A032-344ECD7AC3EF}" sibTransId="{7C2BA548-8E65-4DB1-B86C-D819279675EC}"/>
    <dgm:cxn modelId="{166C3D4E-C324-4CB4-8DC9-55B71E6BB4AF}" srcId="{2BB9DF11-A3E5-4923-BE90-986395289059}" destId="{843BED5E-0294-4D92-8393-2E9532699ECD}" srcOrd="2" destOrd="0" parTransId="{096F0438-84D2-451D-A7D3-A6D2231824BC}" sibTransId="{A2EA7168-F740-488E-BC83-6F79CE468D1B}"/>
    <dgm:cxn modelId="{88345DA2-2C01-489D-B9CE-A6086C3CB733}" type="presOf" srcId="{843BED5E-0294-4D92-8393-2E9532699ECD}" destId="{DF182B3E-4E83-42D5-AB7A-3ED5B76F2B69}" srcOrd="0" destOrd="0" presId="urn:microsoft.com/office/officeart/2005/8/layout/radial3"/>
    <dgm:cxn modelId="{4AF3BF33-F07B-450C-BE9A-B3D89BBF8BDC}" type="presParOf" srcId="{69914D4A-0CB7-458D-A211-3F9E10DD2AA7}" destId="{0B99FD84-1F82-464C-A4FF-AF5EE455F7A5}" srcOrd="0" destOrd="0" presId="urn:microsoft.com/office/officeart/2005/8/layout/radial3"/>
    <dgm:cxn modelId="{3360C07F-2E99-4334-B7A7-7F3EF7A919FA}" type="presParOf" srcId="{0B99FD84-1F82-464C-A4FF-AF5EE455F7A5}" destId="{A72B593C-210C-47E7-A983-B2A194D6AD9D}" srcOrd="0" destOrd="0" presId="urn:microsoft.com/office/officeart/2005/8/layout/radial3"/>
    <dgm:cxn modelId="{C9D8FEE4-CD9A-45C9-8BC4-C2F7FE080052}" type="presParOf" srcId="{0B99FD84-1F82-464C-A4FF-AF5EE455F7A5}" destId="{0390EC8F-A6F3-42C9-B76B-E7DF7F30BBB4}" srcOrd="1" destOrd="0" presId="urn:microsoft.com/office/officeart/2005/8/layout/radial3"/>
    <dgm:cxn modelId="{646F75AD-E1C9-44DF-B988-BE86496E2C35}" type="presParOf" srcId="{0B99FD84-1F82-464C-A4FF-AF5EE455F7A5}" destId="{1ED2E476-3315-479A-BA35-76627FCA6D2B}" srcOrd="2" destOrd="0" presId="urn:microsoft.com/office/officeart/2005/8/layout/radial3"/>
    <dgm:cxn modelId="{602AFD90-C04C-493B-9885-83AC8B6AD91C}" type="presParOf" srcId="{0B99FD84-1F82-464C-A4FF-AF5EE455F7A5}" destId="{DF182B3E-4E83-42D5-AB7A-3ED5B76F2B69}" srcOrd="3" destOrd="0" presId="urn:microsoft.com/office/officeart/2005/8/layout/radial3"/>
    <dgm:cxn modelId="{8B1E6427-25CD-4BAA-94C8-76F1EC5606AF}" type="presParOf" srcId="{0B99FD84-1F82-464C-A4FF-AF5EE455F7A5}" destId="{CEFF0613-85A0-4741-AE0A-AB641D0F71F3}" srcOrd="4" destOrd="0" presId="urn:microsoft.com/office/officeart/2005/8/layout/radial3"/>
    <dgm:cxn modelId="{B4B2A71B-FDD2-4932-8A18-65B54B6EB856}" type="presParOf" srcId="{0B99FD84-1F82-464C-A4FF-AF5EE455F7A5}" destId="{57709BC3-2E68-4BF3-B665-4A585815C81D}" srcOrd="5" destOrd="0" presId="urn:microsoft.com/office/officeart/2005/8/layout/radial3"/>
    <dgm:cxn modelId="{08118539-F450-4C23-B361-08631CD4D166}" type="presParOf" srcId="{0B99FD84-1F82-464C-A4FF-AF5EE455F7A5}" destId="{1580BD51-CD96-4233-B062-48187BC30A5B}" srcOrd="6" destOrd="0" presId="urn:microsoft.com/office/officeart/2005/8/layout/radial3"/>
    <dgm:cxn modelId="{AF37738A-2407-4489-95F4-AE9BF48A8EC0}" type="presParOf" srcId="{0B99FD84-1F82-464C-A4FF-AF5EE455F7A5}" destId="{D9ACC197-DEF4-48F8-86CF-A012BE29C4B8}" srcOrd="7" destOrd="0" presId="urn:microsoft.com/office/officeart/2005/8/layout/radial3"/>
    <dgm:cxn modelId="{4BC4CDBA-A266-46C5-B81C-DA6892BED6BA}" type="presParOf" srcId="{0B99FD84-1F82-464C-A4FF-AF5EE455F7A5}" destId="{334FC6E3-2473-4EB6-B5A0-638E058E77AB}" srcOrd="8" destOrd="0" presId="urn:microsoft.com/office/officeart/2005/8/layout/radial3"/>
    <dgm:cxn modelId="{A5AD4D67-8B2F-4C27-ACC8-BFF527823AAE}" type="presParOf" srcId="{0B99FD84-1F82-464C-A4FF-AF5EE455F7A5}" destId="{F31E1E2B-58C6-4ABD-AE05-DE4886D0711C}" srcOrd="9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7B7BDE-D086-4B02-AD7D-6890B8E0A837}" type="doc">
      <dgm:prSet loTypeId="urn:microsoft.com/office/officeart/2009/3/layout/IncreasingArrowsProcess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52ED95F4-8449-4F20-8D53-F107E7DF9D8D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Etapa 1. Informe de cumplimiento de responsabilidades profesionales REPORTE</a:t>
          </a:r>
          <a:endParaRPr lang="es-MX" sz="1400" b="1" dirty="0">
            <a:solidFill>
              <a:schemeClr val="tx1"/>
            </a:solidFill>
          </a:endParaRPr>
        </a:p>
      </dgm:t>
    </dgm:pt>
    <dgm:pt modelId="{DF22DCD4-2249-4AF2-9657-EFCA788DF976}" type="parTrans" cxnId="{DAE564AB-D372-427B-B873-60A45E2077F2}">
      <dgm:prSet/>
      <dgm:spPr/>
      <dgm:t>
        <a:bodyPr/>
        <a:lstStyle/>
        <a:p>
          <a:endParaRPr lang="es-MX"/>
        </a:p>
      </dgm:t>
    </dgm:pt>
    <dgm:pt modelId="{802C4F46-5577-42ED-8A32-F79D03D9129F}" type="sibTrans" cxnId="{DAE564AB-D372-427B-B873-60A45E2077F2}">
      <dgm:prSet/>
      <dgm:spPr/>
      <dgm:t>
        <a:bodyPr/>
        <a:lstStyle/>
        <a:p>
          <a:endParaRPr lang="es-MX"/>
        </a:p>
      </dgm:t>
    </dgm:pt>
    <dgm:pt modelId="{ED0808AA-B4C9-46DB-9E8C-540B14795123}">
      <dgm:prSet phldrT="[Texto]" custT="1"/>
      <dgm:spPr/>
      <dgm:t>
        <a:bodyPr/>
        <a:lstStyle/>
        <a:p>
          <a:r>
            <a:rPr lang="es-MX" sz="1200" dirty="0" smtClean="0"/>
            <a:t>Cumplimiento de las responsabilidades profesionales</a:t>
          </a:r>
          <a:endParaRPr lang="es-MX" sz="1200" dirty="0"/>
        </a:p>
      </dgm:t>
    </dgm:pt>
    <dgm:pt modelId="{BD6B46D7-FBF6-4090-BE14-B7E8D55F638D}" type="parTrans" cxnId="{5D5C00A8-6766-4405-8DB3-BE4EF343D503}">
      <dgm:prSet/>
      <dgm:spPr/>
      <dgm:t>
        <a:bodyPr/>
        <a:lstStyle/>
        <a:p>
          <a:endParaRPr lang="es-MX"/>
        </a:p>
      </dgm:t>
    </dgm:pt>
    <dgm:pt modelId="{4FD53B38-6BDE-4CF6-B8CF-98756C744DB4}" type="sibTrans" cxnId="{5D5C00A8-6766-4405-8DB3-BE4EF343D503}">
      <dgm:prSet/>
      <dgm:spPr/>
      <dgm:t>
        <a:bodyPr/>
        <a:lstStyle/>
        <a:p>
          <a:endParaRPr lang="es-MX"/>
        </a:p>
      </dgm:t>
    </dgm:pt>
    <dgm:pt modelId="{4C1F85CC-69C7-43F5-B36D-19C281445FEF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400" b="1" dirty="0" smtClean="0">
              <a:solidFill>
                <a:schemeClr val="tx1"/>
              </a:solidFill>
            </a:rPr>
            <a:t>Etapa 2. Expediente de evidencias de enseñanza RÚBRICA</a:t>
          </a:r>
          <a:endParaRPr lang="es-MX" sz="1400" b="1" dirty="0">
            <a:solidFill>
              <a:schemeClr val="tx1"/>
            </a:solidFill>
          </a:endParaRPr>
        </a:p>
      </dgm:t>
    </dgm:pt>
    <dgm:pt modelId="{AB9474B3-6098-4342-8E66-4FDF4C8EE5C6}" type="parTrans" cxnId="{840544D9-C254-453A-9758-BCCE74B8E4F9}">
      <dgm:prSet/>
      <dgm:spPr/>
      <dgm:t>
        <a:bodyPr/>
        <a:lstStyle/>
        <a:p>
          <a:endParaRPr lang="es-MX"/>
        </a:p>
      </dgm:t>
    </dgm:pt>
    <dgm:pt modelId="{5A89397E-ADC3-4F45-86BD-80245E70F7A8}" type="sibTrans" cxnId="{840544D9-C254-453A-9758-BCCE74B8E4F9}">
      <dgm:prSet/>
      <dgm:spPr/>
      <dgm:t>
        <a:bodyPr/>
        <a:lstStyle/>
        <a:p>
          <a:endParaRPr lang="es-MX"/>
        </a:p>
      </dgm:t>
    </dgm:pt>
    <dgm:pt modelId="{9F5E5261-2CC3-4DA8-9B3A-B1AFCBE24DCC}">
      <dgm:prSet phldrT="[Texto]" custT="1"/>
      <dgm:spPr/>
      <dgm:t>
        <a:bodyPr/>
        <a:lstStyle/>
        <a:p>
          <a:r>
            <a:rPr lang="es-MX" sz="1200" dirty="0" smtClean="0"/>
            <a:t>Reflexión que el docente hace de los trabajos realizados por sus alumnos.</a:t>
          </a:r>
          <a:endParaRPr lang="es-MX" sz="1200" dirty="0"/>
        </a:p>
      </dgm:t>
    </dgm:pt>
    <dgm:pt modelId="{AA235DFE-D2C9-41D2-AA51-2F168E4F17D6}" type="parTrans" cxnId="{F9ECC009-36B7-4142-9BD8-CEB380064DBE}">
      <dgm:prSet/>
      <dgm:spPr/>
      <dgm:t>
        <a:bodyPr/>
        <a:lstStyle/>
        <a:p>
          <a:endParaRPr lang="es-MX"/>
        </a:p>
      </dgm:t>
    </dgm:pt>
    <dgm:pt modelId="{8F414DE1-F5F7-45C5-9109-3ADA4158D040}" type="sibTrans" cxnId="{F9ECC009-36B7-4142-9BD8-CEB380064DBE}">
      <dgm:prSet/>
      <dgm:spPr/>
      <dgm:t>
        <a:bodyPr/>
        <a:lstStyle/>
        <a:p>
          <a:endParaRPr lang="es-MX"/>
        </a:p>
      </dgm:t>
    </dgm:pt>
    <dgm:pt modelId="{ED2E653F-760F-4D33-B28D-0BD0178A9F3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Conocimientos y competencias didácticas que el docente pone en juego en la resolución de situaciones hipotéticas de la práctica educativa, contextualizadas a través de casos.</a:t>
          </a:r>
          <a:endParaRPr lang="es-MX" sz="1200" dirty="0"/>
        </a:p>
      </dgm:t>
    </dgm:pt>
    <dgm:pt modelId="{9D790783-02C4-40E1-AD84-080322AB6A18}" type="parTrans" cxnId="{34BAB622-CDD2-4F3E-A43A-A3A3D8E49452}">
      <dgm:prSet/>
      <dgm:spPr/>
      <dgm:t>
        <a:bodyPr/>
        <a:lstStyle/>
        <a:p>
          <a:endParaRPr lang="es-MX"/>
        </a:p>
      </dgm:t>
    </dgm:pt>
    <dgm:pt modelId="{3A9BBE4E-4C8A-49B0-9EFA-079D29D14C0E}" type="sibTrans" cxnId="{34BAB622-CDD2-4F3E-A43A-A3A3D8E49452}">
      <dgm:prSet/>
      <dgm:spPr/>
      <dgm:t>
        <a:bodyPr/>
        <a:lstStyle/>
        <a:p>
          <a:endParaRPr lang="es-MX"/>
        </a:p>
      </dgm:t>
    </dgm:pt>
    <dgm:pt modelId="{A266ECBB-E118-47A3-B098-DF10016A5A9B}">
      <dgm:prSet custT="1"/>
      <dgm:spPr/>
      <dgm:t>
        <a:bodyPr/>
        <a:lstStyle/>
        <a:p>
          <a:r>
            <a:rPr lang="es-MX" sz="1200" dirty="0" smtClean="0"/>
            <a:t>-Participación en el funcionamiento de la escuela, en órganos colegiados</a:t>
          </a:r>
          <a:endParaRPr lang="es-MX" sz="1200" dirty="0"/>
        </a:p>
      </dgm:t>
    </dgm:pt>
    <dgm:pt modelId="{143B7B11-2A0B-45F4-A281-EDE33CD85401}" type="parTrans" cxnId="{08D3CA0A-62A7-43BB-BC3A-546DAFE95019}">
      <dgm:prSet/>
      <dgm:spPr/>
      <dgm:t>
        <a:bodyPr/>
        <a:lstStyle/>
        <a:p>
          <a:endParaRPr lang="es-MX"/>
        </a:p>
      </dgm:t>
    </dgm:pt>
    <dgm:pt modelId="{20EF024F-953F-4142-86A5-EF148B1086E0}" type="sibTrans" cxnId="{08D3CA0A-62A7-43BB-BC3A-546DAFE95019}">
      <dgm:prSet/>
      <dgm:spPr/>
      <dgm:t>
        <a:bodyPr/>
        <a:lstStyle/>
        <a:p>
          <a:endParaRPr lang="es-MX"/>
        </a:p>
      </dgm:t>
    </dgm:pt>
    <dgm:pt modelId="{3BBCE2BE-0582-4349-9BD7-0CE934F54EB4}">
      <dgm:prSet custT="1"/>
      <dgm:spPr/>
      <dgm:t>
        <a:bodyPr/>
        <a:lstStyle/>
        <a:p>
          <a:r>
            <a:rPr lang="es-MX" sz="1200" dirty="0" smtClean="0"/>
            <a:t>-Vinculación con los padres de familia y con la comunidad</a:t>
          </a:r>
          <a:endParaRPr lang="es-MX" sz="1200" dirty="0"/>
        </a:p>
      </dgm:t>
    </dgm:pt>
    <dgm:pt modelId="{433CA33B-65EF-43DA-9AFF-EAE0600F8AB2}" type="parTrans" cxnId="{FA64CB4B-362B-4D00-9EFF-046C3566FA65}">
      <dgm:prSet/>
      <dgm:spPr/>
      <dgm:t>
        <a:bodyPr/>
        <a:lstStyle/>
        <a:p>
          <a:endParaRPr lang="es-MX"/>
        </a:p>
      </dgm:t>
    </dgm:pt>
    <dgm:pt modelId="{393881F8-A0A4-48D2-82D9-0DDECE4995F5}" type="sibTrans" cxnId="{FA64CB4B-362B-4D00-9EFF-046C3566FA65}">
      <dgm:prSet/>
      <dgm:spPr/>
      <dgm:t>
        <a:bodyPr/>
        <a:lstStyle/>
        <a:p>
          <a:endParaRPr lang="es-MX"/>
        </a:p>
      </dgm:t>
    </dgm:pt>
    <dgm:pt modelId="{6D4B631D-56CD-4D43-9A90-EDB6A178BBE5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Etapa 3. Examen de conocimientos y competencias didácticas que favorecen el aprendizaje de los alumnos. EXAMEN NACIONAL</a:t>
          </a:r>
          <a:endParaRPr lang="es-MX" b="1" dirty="0">
            <a:solidFill>
              <a:schemeClr val="tx1"/>
            </a:solidFill>
          </a:endParaRPr>
        </a:p>
      </dgm:t>
    </dgm:pt>
    <dgm:pt modelId="{290798C6-D5A4-4A09-81F9-8AA85DC37A7B}" type="parTrans" cxnId="{3F8F4DA1-2C67-421E-8B5B-401052908899}">
      <dgm:prSet/>
      <dgm:spPr/>
      <dgm:t>
        <a:bodyPr/>
        <a:lstStyle/>
        <a:p>
          <a:endParaRPr lang="es-MX"/>
        </a:p>
      </dgm:t>
    </dgm:pt>
    <dgm:pt modelId="{921D7CD8-AA3A-42FC-B16D-4D3D17058EE7}" type="sibTrans" cxnId="{3F8F4DA1-2C67-421E-8B5B-401052908899}">
      <dgm:prSet/>
      <dgm:spPr/>
      <dgm:t>
        <a:bodyPr/>
        <a:lstStyle/>
        <a:p>
          <a:endParaRPr lang="es-MX"/>
        </a:p>
      </dgm:t>
    </dgm:pt>
    <dgm:pt modelId="{754F19B5-F3EA-4EBD-A380-B245E370C34E}">
      <dgm:prSet phldrT="[Texto]" custT="1"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s-MX" sz="1100" dirty="0" smtClean="0"/>
            <a:t>Diseño de una planeación didáctica</a:t>
          </a:r>
          <a:endParaRPr lang="es-MX" sz="1100" dirty="0"/>
        </a:p>
      </dgm:t>
    </dgm:pt>
    <dgm:pt modelId="{1E16D0FF-812A-49BF-92DB-5D39A9A5765E}" type="sibTrans" cxnId="{B51CAD2B-36CE-42A8-9A1A-9C24BDEF7F19}">
      <dgm:prSet/>
      <dgm:spPr/>
      <dgm:t>
        <a:bodyPr/>
        <a:lstStyle/>
        <a:p>
          <a:endParaRPr lang="es-MX"/>
        </a:p>
      </dgm:t>
    </dgm:pt>
    <dgm:pt modelId="{328E2BC4-AAFA-4F2F-8010-17CA1D10A641}" type="parTrans" cxnId="{B51CAD2B-36CE-42A8-9A1A-9C24BDEF7F19}">
      <dgm:prSet/>
      <dgm:spPr/>
      <dgm:t>
        <a:bodyPr/>
        <a:lstStyle/>
        <a:p>
          <a:endParaRPr lang="es-MX"/>
        </a:p>
      </dgm:t>
    </dgm:pt>
    <dgm:pt modelId="{F1B21067-0E08-432F-91BA-7E0D3444CE5E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Etapa 4. Planeación didáctica Argumentada</a:t>
          </a:r>
          <a:endParaRPr lang="es-MX" sz="1400" b="1" dirty="0">
            <a:solidFill>
              <a:schemeClr val="tx1"/>
            </a:solidFill>
          </a:endParaRPr>
        </a:p>
      </dgm:t>
    </dgm:pt>
    <dgm:pt modelId="{56AE9251-72A1-4308-8BFE-2039F9383CEC}" type="sibTrans" cxnId="{E05C9C36-3C3F-4BF4-9ECC-DA0C37E275F8}">
      <dgm:prSet/>
      <dgm:spPr/>
      <dgm:t>
        <a:bodyPr/>
        <a:lstStyle/>
        <a:p>
          <a:endParaRPr lang="es-MX"/>
        </a:p>
      </dgm:t>
    </dgm:pt>
    <dgm:pt modelId="{9D628A48-93EE-4518-B637-283E347A434F}" type="parTrans" cxnId="{E05C9C36-3C3F-4BF4-9ECC-DA0C37E275F8}">
      <dgm:prSet/>
      <dgm:spPr/>
      <dgm:t>
        <a:bodyPr/>
        <a:lstStyle/>
        <a:p>
          <a:endParaRPr lang="es-MX"/>
        </a:p>
      </dgm:t>
    </dgm:pt>
    <dgm:pt modelId="{3E7082B4-8B7F-4398-9CBF-40B88A8BDF45}">
      <dgm:prSet custT="1"/>
      <dgm:spPr/>
      <dgm:t>
        <a:bodyPr/>
        <a:lstStyle/>
        <a:p>
          <a:r>
            <a:rPr lang="es-MX" sz="1200" dirty="0" smtClean="0"/>
            <a:t>-Argumentación de las decisiones que toma en el ejercicio de su función docente</a:t>
          </a:r>
          <a:r>
            <a:rPr lang="es-MX" sz="1000" dirty="0" smtClean="0"/>
            <a:t>.</a:t>
          </a:r>
          <a:endParaRPr lang="es-MX" sz="1000" dirty="0"/>
        </a:p>
      </dgm:t>
    </dgm:pt>
    <dgm:pt modelId="{5DDF3A3A-ABB0-4269-9C8F-F746C82C20D1}" type="parTrans" cxnId="{E7BCDED0-1892-4967-8E09-4959290FF854}">
      <dgm:prSet/>
      <dgm:spPr/>
      <dgm:t>
        <a:bodyPr/>
        <a:lstStyle/>
        <a:p>
          <a:endParaRPr lang="es-MX"/>
        </a:p>
      </dgm:t>
    </dgm:pt>
    <dgm:pt modelId="{DDA6F09D-263D-408C-9387-487A1FA8382A}" type="sibTrans" cxnId="{E7BCDED0-1892-4967-8E09-4959290FF854}">
      <dgm:prSet/>
      <dgm:spPr/>
      <dgm:t>
        <a:bodyPr/>
        <a:lstStyle/>
        <a:p>
          <a:endParaRPr lang="es-MX"/>
        </a:p>
      </dgm:t>
    </dgm:pt>
    <dgm:pt modelId="{134A470F-7BBF-4924-A3CC-1EC9D650D5BC}">
      <dgm:prSet custT="1"/>
      <dgm:spPr/>
      <dgm:t>
        <a:bodyPr/>
        <a:lstStyle/>
        <a:p>
          <a:r>
            <a:rPr lang="es-MX" sz="1100" dirty="0" smtClean="0"/>
            <a:t>-Argumentación sobre las estrategias didácticas elegidas</a:t>
          </a:r>
          <a:endParaRPr lang="es-MX" sz="1100" dirty="0"/>
        </a:p>
      </dgm:t>
    </dgm:pt>
    <dgm:pt modelId="{CA30F33C-336B-4836-B9AD-03340E9A51AC}" type="parTrans" cxnId="{2A70E361-F312-4C61-8C6D-C811C79601D6}">
      <dgm:prSet/>
      <dgm:spPr/>
      <dgm:t>
        <a:bodyPr/>
        <a:lstStyle/>
        <a:p>
          <a:endParaRPr lang="es-MX"/>
        </a:p>
      </dgm:t>
    </dgm:pt>
    <dgm:pt modelId="{C8D691B7-3543-48E4-BD46-B467F4E931C3}" type="sibTrans" cxnId="{2A70E361-F312-4C61-8C6D-C811C79601D6}">
      <dgm:prSet/>
      <dgm:spPr/>
      <dgm:t>
        <a:bodyPr/>
        <a:lstStyle/>
        <a:p>
          <a:endParaRPr lang="es-MX"/>
        </a:p>
      </dgm:t>
    </dgm:pt>
    <dgm:pt modelId="{4810AD52-DEB1-4F35-B9E6-009C0D0A670E}">
      <dgm:prSet custT="1"/>
      <dgm:spPr/>
      <dgm:t>
        <a:bodyPr/>
        <a:lstStyle/>
        <a:p>
          <a:r>
            <a:rPr lang="es-MX" sz="1100" dirty="0" smtClean="0"/>
            <a:t>-Reflexión sobre lo que espera que aprendan sus alumnos.</a:t>
          </a:r>
          <a:endParaRPr lang="es-MX" sz="1100" dirty="0"/>
        </a:p>
      </dgm:t>
    </dgm:pt>
    <dgm:pt modelId="{9E9CCC87-9D9A-4929-B53C-B6C5000742DC}" type="parTrans" cxnId="{4AB112EF-363D-4A33-869E-59C5D9590E5B}">
      <dgm:prSet/>
      <dgm:spPr/>
      <dgm:t>
        <a:bodyPr/>
        <a:lstStyle/>
        <a:p>
          <a:endParaRPr lang="es-MX"/>
        </a:p>
      </dgm:t>
    </dgm:pt>
    <dgm:pt modelId="{C601D1EB-03CB-4E87-ABF3-B02511275105}" type="sibTrans" cxnId="{4AB112EF-363D-4A33-869E-59C5D9590E5B}">
      <dgm:prSet/>
      <dgm:spPr/>
      <dgm:t>
        <a:bodyPr/>
        <a:lstStyle/>
        <a:p>
          <a:endParaRPr lang="es-MX"/>
        </a:p>
      </dgm:t>
    </dgm:pt>
    <dgm:pt modelId="{EE1F1E60-7707-4B95-A9B7-4E0AE5A1843A}">
      <dgm:prSet custT="1"/>
      <dgm:spPr/>
      <dgm:t>
        <a:bodyPr/>
        <a:lstStyle/>
        <a:p>
          <a:r>
            <a:rPr lang="es-MX" sz="1100" dirty="0" smtClean="0"/>
            <a:t>-Congruencia con el contexto de la escuela y el diagnóstico de su grupo.</a:t>
          </a:r>
          <a:endParaRPr lang="es-MX" sz="1100" dirty="0"/>
        </a:p>
      </dgm:t>
    </dgm:pt>
    <dgm:pt modelId="{94959EDB-179E-4D5E-948B-89CED59E7B70}" type="parTrans" cxnId="{CD49B191-D829-4C89-B8E9-280C06A5DE67}">
      <dgm:prSet/>
      <dgm:spPr/>
      <dgm:t>
        <a:bodyPr/>
        <a:lstStyle/>
        <a:p>
          <a:endParaRPr lang="es-MX"/>
        </a:p>
      </dgm:t>
    </dgm:pt>
    <dgm:pt modelId="{7059EFC0-3B3E-45E8-8C7C-316778C1BAA1}" type="sibTrans" cxnId="{CD49B191-D829-4C89-B8E9-280C06A5DE67}">
      <dgm:prSet/>
      <dgm:spPr/>
      <dgm:t>
        <a:bodyPr/>
        <a:lstStyle/>
        <a:p>
          <a:endParaRPr lang="es-MX"/>
        </a:p>
      </dgm:t>
    </dgm:pt>
    <dgm:pt modelId="{B4F06382-0F35-4F36-A5E5-30454C59D75B}" type="pres">
      <dgm:prSet presAssocID="{567B7BDE-D086-4B02-AD7D-6890B8E0A83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B48FA7CB-6730-4AE6-AB5C-B3B35386626C}" type="pres">
      <dgm:prSet presAssocID="{52ED95F4-8449-4F20-8D53-F107E7DF9D8D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CA5188-C566-4781-87E5-7E0A3C5AF4E6}" type="pres">
      <dgm:prSet presAssocID="{52ED95F4-8449-4F20-8D53-F107E7DF9D8D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7C67C2-6292-4863-A789-82BD6E82DBA8}" type="pres">
      <dgm:prSet presAssocID="{4C1F85CC-69C7-43F5-B36D-19C281445FEF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44BD67-EE3A-4D4C-BE8A-658E38073359}" type="pres">
      <dgm:prSet presAssocID="{4C1F85CC-69C7-43F5-B36D-19C281445FEF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2C7ED1-3645-4E8A-BBD1-62FCE66F50BC}" type="pres">
      <dgm:prSet presAssocID="{6D4B631D-56CD-4D43-9A90-EDB6A178BBE5}" presName="parentText3" presStyleLbl="node1" presStyleIdx="2" presStyleCnt="4" custScaleX="102780" custScaleY="139208" custLinFactNeighborX="2366" custLinFactNeighborY="1299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AAB333-F2FE-4193-8EE6-27C0ADAF6AEF}" type="pres">
      <dgm:prSet presAssocID="{6D4B631D-56CD-4D43-9A90-EDB6A178BBE5}" presName="childText3" presStyleLbl="solidAlignAcc1" presStyleIdx="2" presStyleCnt="4" custLinFactNeighborX="-435" custLinFactNeighborY="133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9C082F-9FA7-43CC-9D57-6BECC6C210B8}" type="pres">
      <dgm:prSet presAssocID="{F1B21067-0E08-432F-91BA-7E0D3444CE5E}" presName="parentText4" presStyleLbl="node1" presStyleIdx="3" presStyleCnt="4" custScaleY="104215" custLinFactNeighborX="1538" custLinFactNeighborY="3219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262AFF3-CCD4-4BFB-9BE5-C460E0F118A5}" type="pres">
      <dgm:prSet presAssocID="{F1B21067-0E08-432F-91BA-7E0D3444CE5E}" presName="childText4" presStyleLbl="solidAlignAcc1" presStyleIdx="3" presStyleCnt="4" custScaleX="92476" custScaleY="93452" custLinFactNeighborX="-1723" custLinFactNeighborY="138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2E5279E-D989-4CDD-8AF7-EE6CCAE1749F}" type="presOf" srcId="{567B7BDE-D086-4B02-AD7D-6890B8E0A837}" destId="{B4F06382-0F35-4F36-A5E5-30454C59D75B}" srcOrd="0" destOrd="0" presId="urn:microsoft.com/office/officeart/2009/3/layout/IncreasingArrowsProcess"/>
    <dgm:cxn modelId="{8EDB5A11-6E8D-46DA-86FC-EEF3E21DC5A9}" type="presOf" srcId="{4810AD52-DEB1-4F35-B9E6-009C0D0A670E}" destId="{A262AFF3-CCD4-4BFB-9BE5-C460E0F118A5}" srcOrd="0" destOrd="2" presId="urn:microsoft.com/office/officeart/2009/3/layout/IncreasingArrowsProcess"/>
    <dgm:cxn modelId="{E7BCDED0-1892-4967-8E09-4959290FF854}" srcId="{4C1F85CC-69C7-43F5-B36D-19C281445FEF}" destId="{3E7082B4-8B7F-4398-9CBF-40B88A8BDF45}" srcOrd="1" destOrd="0" parTransId="{5DDF3A3A-ABB0-4269-9C8F-F746C82C20D1}" sibTransId="{DDA6F09D-263D-408C-9387-487A1FA8382A}"/>
    <dgm:cxn modelId="{34BAB622-CDD2-4F3E-A43A-A3A3D8E49452}" srcId="{6D4B631D-56CD-4D43-9A90-EDB6A178BBE5}" destId="{ED2E653F-760F-4D33-B28D-0BD0178A9F31}" srcOrd="0" destOrd="0" parTransId="{9D790783-02C4-40E1-AD84-080322AB6A18}" sibTransId="{3A9BBE4E-4C8A-49B0-9EFA-079D29D14C0E}"/>
    <dgm:cxn modelId="{74A3A37B-B71A-4A1A-9AF8-C57EE1827D70}" type="presOf" srcId="{ED0808AA-B4C9-46DB-9E8C-540B14795123}" destId="{12CA5188-C566-4781-87E5-7E0A3C5AF4E6}" srcOrd="0" destOrd="0" presId="urn:microsoft.com/office/officeart/2009/3/layout/IncreasingArrowsProcess"/>
    <dgm:cxn modelId="{CEAA8BF6-FDC3-4B9C-97D7-107E5119E9CE}" type="presOf" srcId="{F1B21067-0E08-432F-91BA-7E0D3444CE5E}" destId="{369C082F-9FA7-43CC-9D57-6BECC6C210B8}" srcOrd="0" destOrd="0" presId="urn:microsoft.com/office/officeart/2009/3/layout/IncreasingArrowsProcess"/>
    <dgm:cxn modelId="{E05C9C36-3C3F-4BF4-9ECC-DA0C37E275F8}" srcId="{567B7BDE-D086-4B02-AD7D-6890B8E0A837}" destId="{F1B21067-0E08-432F-91BA-7E0D3444CE5E}" srcOrd="3" destOrd="0" parTransId="{9D628A48-93EE-4518-B637-283E347A434F}" sibTransId="{56AE9251-72A1-4308-8BFE-2039F9383CEC}"/>
    <dgm:cxn modelId="{4AB112EF-363D-4A33-869E-59C5D9590E5B}" srcId="{F1B21067-0E08-432F-91BA-7E0D3444CE5E}" destId="{4810AD52-DEB1-4F35-B9E6-009C0D0A670E}" srcOrd="2" destOrd="0" parTransId="{9E9CCC87-9D9A-4929-B53C-B6C5000742DC}" sibTransId="{C601D1EB-03CB-4E87-ABF3-B02511275105}"/>
    <dgm:cxn modelId="{5D5C00A8-6766-4405-8DB3-BE4EF343D503}" srcId="{52ED95F4-8449-4F20-8D53-F107E7DF9D8D}" destId="{ED0808AA-B4C9-46DB-9E8C-540B14795123}" srcOrd="0" destOrd="0" parTransId="{BD6B46D7-FBF6-4090-BE14-B7E8D55F638D}" sibTransId="{4FD53B38-6BDE-4CF6-B8CF-98756C744DB4}"/>
    <dgm:cxn modelId="{840544D9-C254-453A-9758-BCCE74B8E4F9}" srcId="{567B7BDE-D086-4B02-AD7D-6890B8E0A837}" destId="{4C1F85CC-69C7-43F5-B36D-19C281445FEF}" srcOrd="1" destOrd="0" parTransId="{AB9474B3-6098-4342-8E66-4FDF4C8EE5C6}" sibTransId="{5A89397E-ADC3-4F45-86BD-80245E70F7A8}"/>
    <dgm:cxn modelId="{39D980DC-ABF3-4FDC-B898-AE6E5784BAC8}" type="presOf" srcId="{6D4B631D-56CD-4D43-9A90-EDB6A178BBE5}" destId="{A52C7ED1-3645-4E8A-BBD1-62FCE66F50BC}" srcOrd="0" destOrd="0" presId="urn:microsoft.com/office/officeart/2009/3/layout/IncreasingArrowsProcess"/>
    <dgm:cxn modelId="{3F8F4DA1-2C67-421E-8B5B-401052908899}" srcId="{567B7BDE-D086-4B02-AD7D-6890B8E0A837}" destId="{6D4B631D-56CD-4D43-9A90-EDB6A178BBE5}" srcOrd="2" destOrd="0" parTransId="{290798C6-D5A4-4A09-81F9-8AA85DC37A7B}" sibTransId="{921D7CD8-AA3A-42FC-B16D-4D3D17058EE7}"/>
    <dgm:cxn modelId="{61B0937A-06E8-4100-A4AD-AFD7E28F1737}" type="presOf" srcId="{52ED95F4-8449-4F20-8D53-F107E7DF9D8D}" destId="{B48FA7CB-6730-4AE6-AB5C-B3B35386626C}" srcOrd="0" destOrd="0" presId="urn:microsoft.com/office/officeart/2009/3/layout/IncreasingArrowsProcess"/>
    <dgm:cxn modelId="{B51CAD2B-36CE-42A8-9A1A-9C24BDEF7F19}" srcId="{F1B21067-0E08-432F-91BA-7E0D3444CE5E}" destId="{754F19B5-F3EA-4EBD-A380-B245E370C34E}" srcOrd="0" destOrd="0" parTransId="{328E2BC4-AAFA-4F2F-8010-17CA1D10A641}" sibTransId="{1E16D0FF-812A-49BF-92DB-5D39A9A5765E}"/>
    <dgm:cxn modelId="{FA64CB4B-362B-4D00-9EFF-046C3566FA65}" srcId="{52ED95F4-8449-4F20-8D53-F107E7DF9D8D}" destId="{3BBCE2BE-0582-4349-9BD7-0CE934F54EB4}" srcOrd="2" destOrd="0" parTransId="{433CA33B-65EF-43DA-9AFF-EAE0600F8AB2}" sibTransId="{393881F8-A0A4-48D2-82D9-0DDECE4995F5}"/>
    <dgm:cxn modelId="{1A667812-CA5F-4DCF-9712-B0D9FF44935B}" type="presOf" srcId="{ED2E653F-760F-4D33-B28D-0BD0178A9F31}" destId="{4EAAB333-F2FE-4193-8EE6-27C0ADAF6AEF}" srcOrd="0" destOrd="0" presId="urn:microsoft.com/office/officeart/2009/3/layout/IncreasingArrowsProcess"/>
    <dgm:cxn modelId="{EF9B65BB-FE87-41FA-9482-2B3964F2226F}" type="presOf" srcId="{134A470F-7BBF-4924-A3CC-1EC9D650D5BC}" destId="{A262AFF3-CCD4-4BFB-9BE5-C460E0F118A5}" srcOrd="0" destOrd="1" presId="urn:microsoft.com/office/officeart/2009/3/layout/IncreasingArrowsProcess"/>
    <dgm:cxn modelId="{22EDE317-8E14-4F35-8216-24A1C1C3DBD7}" type="presOf" srcId="{3E7082B4-8B7F-4398-9CBF-40B88A8BDF45}" destId="{6C44BD67-EE3A-4D4C-BE8A-658E38073359}" srcOrd="0" destOrd="1" presId="urn:microsoft.com/office/officeart/2009/3/layout/IncreasingArrowsProcess"/>
    <dgm:cxn modelId="{1278E97A-43F1-42BE-959C-4081492ACE92}" type="presOf" srcId="{754F19B5-F3EA-4EBD-A380-B245E370C34E}" destId="{A262AFF3-CCD4-4BFB-9BE5-C460E0F118A5}" srcOrd="0" destOrd="0" presId="urn:microsoft.com/office/officeart/2009/3/layout/IncreasingArrowsProcess"/>
    <dgm:cxn modelId="{9A8C67FF-EFD6-4A54-AEEF-4F5001B25AD1}" type="presOf" srcId="{9F5E5261-2CC3-4DA8-9B3A-B1AFCBE24DCC}" destId="{6C44BD67-EE3A-4D4C-BE8A-658E38073359}" srcOrd="0" destOrd="0" presId="urn:microsoft.com/office/officeart/2009/3/layout/IncreasingArrowsProcess"/>
    <dgm:cxn modelId="{EF43B7C7-5B8B-453A-AF88-856399C68C14}" type="presOf" srcId="{3BBCE2BE-0582-4349-9BD7-0CE934F54EB4}" destId="{12CA5188-C566-4781-87E5-7E0A3C5AF4E6}" srcOrd="0" destOrd="2" presId="urn:microsoft.com/office/officeart/2009/3/layout/IncreasingArrowsProcess"/>
    <dgm:cxn modelId="{DAE564AB-D372-427B-B873-60A45E2077F2}" srcId="{567B7BDE-D086-4B02-AD7D-6890B8E0A837}" destId="{52ED95F4-8449-4F20-8D53-F107E7DF9D8D}" srcOrd="0" destOrd="0" parTransId="{DF22DCD4-2249-4AF2-9657-EFCA788DF976}" sibTransId="{802C4F46-5577-42ED-8A32-F79D03D9129F}"/>
    <dgm:cxn modelId="{CD49B191-D829-4C89-B8E9-280C06A5DE67}" srcId="{F1B21067-0E08-432F-91BA-7E0D3444CE5E}" destId="{EE1F1E60-7707-4B95-A9B7-4E0AE5A1843A}" srcOrd="3" destOrd="0" parTransId="{94959EDB-179E-4D5E-948B-89CED59E7B70}" sibTransId="{7059EFC0-3B3E-45E8-8C7C-316778C1BAA1}"/>
    <dgm:cxn modelId="{F9ECC009-36B7-4142-9BD8-CEB380064DBE}" srcId="{4C1F85CC-69C7-43F5-B36D-19C281445FEF}" destId="{9F5E5261-2CC3-4DA8-9B3A-B1AFCBE24DCC}" srcOrd="0" destOrd="0" parTransId="{AA235DFE-D2C9-41D2-AA51-2F168E4F17D6}" sibTransId="{8F414DE1-F5F7-45C5-9109-3ADA4158D040}"/>
    <dgm:cxn modelId="{5ABC3983-3973-4767-9D5A-6A21A3BEDCF3}" type="presOf" srcId="{A266ECBB-E118-47A3-B098-DF10016A5A9B}" destId="{12CA5188-C566-4781-87E5-7E0A3C5AF4E6}" srcOrd="0" destOrd="1" presId="urn:microsoft.com/office/officeart/2009/3/layout/IncreasingArrowsProcess"/>
    <dgm:cxn modelId="{2A70E361-F312-4C61-8C6D-C811C79601D6}" srcId="{F1B21067-0E08-432F-91BA-7E0D3444CE5E}" destId="{134A470F-7BBF-4924-A3CC-1EC9D650D5BC}" srcOrd="1" destOrd="0" parTransId="{CA30F33C-336B-4836-B9AD-03340E9A51AC}" sibTransId="{C8D691B7-3543-48E4-BD46-B467F4E931C3}"/>
    <dgm:cxn modelId="{AAAE293D-9773-4455-AED9-F68EBD24C7FF}" type="presOf" srcId="{EE1F1E60-7707-4B95-A9B7-4E0AE5A1843A}" destId="{A262AFF3-CCD4-4BFB-9BE5-C460E0F118A5}" srcOrd="0" destOrd="3" presId="urn:microsoft.com/office/officeart/2009/3/layout/IncreasingArrowsProcess"/>
    <dgm:cxn modelId="{08D3CA0A-62A7-43BB-BC3A-546DAFE95019}" srcId="{52ED95F4-8449-4F20-8D53-F107E7DF9D8D}" destId="{A266ECBB-E118-47A3-B098-DF10016A5A9B}" srcOrd="1" destOrd="0" parTransId="{143B7B11-2A0B-45F4-A281-EDE33CD85401}" sibTransId="{20EF024F-953F-4142-86A5-EF148B1086E0}"/>
    <dgm:cxn modelId="{176A9CE4-2CFA-4A71-928E-2703D2F178FA}" type="presOf" srcId="{4C1F85CC-69C7-43F5-B36D-19C281445FEF}" destId="{797C67C2-6292-4863-A789-82BD6E82DBA8}" srcOrd="0" destOrd="0" presId="urn:microsoft.com/office/officeart/2009/3/layout/IncreasingArrowsProcess"/>
    <dgm:cxn modelId="{4DCC922B-7318-45D9-AC79-FAE284D75C24}" type="presParOf" srcId="{B4F06382-0F35-4F36-A5E5-30454C59D75B}" destId="{B48FA7CB-6730-4AE6-AB5C-B3B35386626C}" srcOrd="0" destOrd="0" presId="urn:microsoft.com/office/officeart/2009/3/layout/IncreasingArrowsProcess"/>
    <dgm:cxn modelId="{3D49D69D-1298-4E41-A9DF-2D025C864CAA}" type="presParOf" srcId="{B4F06382-0F35-4F36-A5E5-30454C59D75B}" destId="{12CA5188-C566-4781-87E5-7E0A3C5AF4E6}" srcOrd="1" destOrd="0" presId="urn:microsoft.com/office/officeart/2009/3/layout/IncreasingArrowsProcess"/>
    <dgm:cxn modelId="{300318D4-FC72-420F-841B-27E08E63ED70}" type="presParOf" srcId="{B4F06382-0F35-4F36-A5E5-30454C59D75B}" destId="{797C67C2-6292-4863-A789-82BD6E82DBA8}" srcOrd="2" destOrd="0" presId="urn:microsoft.com/office/officeart/2009/3/layout/IncreasingArrowsProcess"/>
    <dgm:cxn modelId="{994CF637-C34C-44AF-AE13-7E1A7124416B}" type="presParOf" srcId="{B4F06382-0F35-4F36-A5E5-30454C59D75B}" destId="{6C44BD67-EE3A-4D4C-BE8A-658E38073359}" srcOrd="3" destOrd="0" presId="urn:microsoft.com/office/officeart/2009/3/layout/IncreasingArrowsProcess"/>
    <dgm:cxn modelId="{E1DEE0F5-F524-47C6-8BEF-313D275675CB}" type="presParOf" srcId="{B4F06382-0F35-4F36-A5E5-30454C59D75B}" destId="{A52C7ED1-3645-4E8A-BBD1-62FCE66F50BC}" srcOrd="4" destOrd="0" presId="urn:microsoft.com/office/officeart/2009/3/layout/IncreasingArrowsProcess"/>
    <dgm:cxn modelId="{FB53C3CF-E791-47F2-B2CE-D99C2A9F1489}" type="presParOf" srcId="{B4F06382-0F35-4F36-A5E5-30454C59D75B}" destId="{4EAAB333-F2FE-4193-8EE6-27C0ADAF6AEF}" srcOrd="5" destOrd="0" presId="urn:microsoft.com/office/officeart/2009/3/layout/IncreasingArrowsProcess"/>
    <dgm:cxn modelId="{0852A2A5-048A-460A-95CD-8A69C666DA4B}" type="presParOf" srcId="{B4F06382-0F35-4F36-A5E5-30454C59D75B}" destId="{369C082F-9FA7-43CC-9D57-6BECC6C210B8}" srcOrd="6" destOrd="0" presId="urn:microsoft.com/office/officeart/2009/3/layout/IncreasingArrowsProcess"/>
    <dgm:cxn modelId="{E8C0090A-30E5-409A-ACB5-D66A8B33C131}" type="presParOf" srcId="{B4F06382-0F35-4F36-A5E5-30454C59D75B}" destId="{A262AFF3-CCD4-4BFB-9BE5-C460E0F118A5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7B7BDE-D086-4B02-AD7D-6890B8E0A837}" type="doc">
      <dgm:prSet loTypeId="urn:microsoft.com/office/officeart/2009/3/layout/IncreasingArrowsProcess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52ED95F4-8449-4F20-8D53-F107E7DF9D8D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Etapa 1. Expediente de evidencias de la función de dirección RÚBRICA</a:t>
          </a:r>
          <a:endParaRPr lang="es-MX" sz="1600" b="1" dirty="0">
            <a:solidFill>
              <a:schemeClr val="tx1"/>
            </a:solidFill>
          </a:endParaRPr>
        </a:p>
      </dgm:t>
    </dgm:pt>
    <dgm:pt modelId="{DF22DCD4-2249-4AF2-9657-EFCA788DF976}" type="parTrans" cxnId="{DAE564AB-D372-427B-B873-60A45E2077F2}">
      <dgm:prSet/>
      <dgm:spPr/>
      <dgm:t>
        <a:bodyPr/>
        <a:lstStyle/>
        <a:p>
          <a:endParaRPr lang="es-MX"/>
        </a:p>
      </dgm:t>
    </dgm:pt>
    <dgm:pt modelId="{802C4F46-5577-42ED-8A32-F79D03D9129F}" type="sibTrans" cxnId="{DAE564AB-D372-427B-B873-60A45E2077F2}">
      <dgm:prSet/>
      <dgm:spPr/>
      <dgm:t>
        <a:bodyPr/>
        <a:lstStyle/>
        <a:p>
          <a:endParaRPr lang="es-MX"/>
        </a:p>
      </dgm:t>
    </dgm:pt>
    <dgm:pt modelId="{ED0808AA-B4C9-46DB-9E8C-540B14795123}">
      <dgm:prSet phldrT="[Texto]" custT="1"/>
      <dgm:spPr/>
      <dgm:t>
        <a:bodyPr/>
        <a:lstStyle/>
        <a:p>
          <a:r>
            <a:rPr lang="es-MX" sz="1200" dirty="0" smtClean="0"/>
            <a:t>Reflexión que el director hace de la información contenida en el expediente como evidencia de su gestión directiva</a:t>
          </a:r>
          <a:endParaRPr lang="es-MX" sz="1200" dirty="0"/>
        </a:p>
      </dgm:t>
    </dgm:pt>
    <dgm:pt modelId="{BD6B46D7-FBF6-4090-BE14-B7E8D55F638D}" type="parTrans" cxnId="{5D5C00A8-6766-4405-8DB3-BE4EF343D503}">
      <dgm:prSet/>
      <dgm:spPr/>
      <dgm:t>
        <a:bodyPr/>
        <a:lstStyle/>
        <a:p>
          <a:endParaRPr lang="es-MX"/>
        </a:p>
      </dgm:t>
    </dgm:pt>
    <dgm:pt modelId="{4FD53B38-6BDE-4CF6-B8CF-98756C744DB4}" type="sibTrans" cxnId="{5D5C00A8-6766-4405-8DB3-BE4EF343D503}">
      <dgm:prSet/>
      <dgm:spPr/>
      <dgm:t>
        <a:bodyPr/>
        <a:lstStyle/>
        <a:p>
          <a:endParaRPr lang="es-MX"/>
        </a:p>
      </dgm:t>
    </dgm:pt>
    <dgm:pt modelId="{4C1F85CC-69C7-43F5-B36D-19C281445FEF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b="1" dirty="0" smtClean="0">
              <a:solidFill>
                <a:schemeClr val="tx1"/>
              </a:solidFill>
            </a:rPr>
            <a:t>Etapa 2. Examen de conocimientos y habilidades directivas</a:t>
          </a:r>
          <a:endParaRPr lang="es-MX" sz="1600" b="1" dirty="0">
            <a:solidFill>
              <a:schemeClr val="tx1"/>
            </a:solidFill>
          </a:endParaRPr>
        </a:p>
      </dgm:t>
    </dgm:pt>
    <dgm:pt modelId="{AB9474B3-6098-4342-8E66-4FDF4C8EE5C6}" type="parTrans" cxnId="{840544D9-C254-453A-9758-BCCE74B8E4F9}">
      <dgm:prSet/>
      <dgm:spPr/>
      <dgm:t>
        <a:bodyPr/>
        <a:lstStyle/>
        <a:p>
          <a:endParaRPr lang="es-MX"/>
        </a:p>
      </dgm:t>
    </dgm:pt>
    <dgm:pt modelId="{5A89397E-ADC3-4F45-86BD-80245E70F7A8}" type="sibTrans" cxnId="{840544D9-C254-453A-9758-BCCE74B8E4F9}">
      <dgm:prSet/>
      <dgm:spPr/>
      <dgm:t>
        <a:bodyPr/>
        <a:lstStyle/>
        <a:p>
          <a:endParaRPr lang="es-MX"/>
        </a:p>
      </dgm:t>
    </dgm:pt>
    <dgm:pt modelId="{9F5E5261-2CC3-4DA8-9B3A-B1AFCBE24DCC}">
      <dgm:prSet phldrT="[Texto]" custT="1"/>
      <dgm:spPr/>
      <dgm:t>
        <a:bodyPr/>
        <a:lstStyle/>
        <a:p>
          <a:r>
            <a:rPr lang="es-MX" sz="1200" dirty="0" smtClean="0"/>
            <a:t>Conocimientos y competencias que el personal con funciones de dirección pone en juego para propiciar el adecuado funcionamiento de la escuela en los procesos de mejora continua, a partir de la resolución de situaciones hipotéticas de la práctica escolar, contextualizadas a través de casos.</a:t>
          </a:r>
          <a:r>
            <a:rPr lang="es-MX" sz="1000" dirty="0" smtClean="0"/>
            <a:t>.</a:t>
          </a:r>
          <a:endParaRPr lang="es-MX" sz="1200" dirty="0"/>
        </a:p>
      </dgm:t>
    </dgm:pt>
    <dgm:pt modelId="{AA235DFE-D2C9-41D2-AA51-2F168E4F17D6}" type="parTrans" cxnId="{F9ECC009-36B7-4142-9BD8-CEB380064DBE}">
      <dgm:prSet/>
      <dgm:spPr/>
      <dgm:t>
        <a:bodyPr/>
        <a:lstStyle/>
        <a:p>
          <a:endParaRPr lang="es-MX"/>
        </a:p>
      </dgm:t>
    </dgm:pt>
    <dgm:pt modelId="{8F414DE1-F5F7-45C5-9109-3ADA4158D040}" type="sibTrans" cxnId="{F9ECC009-36B7-4142-9BD8-CEB380064DBE}">
      <dgm:prSet/>
      <dgm:spPr/>
      <dgm:t>
        <a:bodyPr/>
        <a:lstStyle/>
        <a:p>
          <a:endParaRPr lang="es-MX"/>
        </a:p>
      </dgm:t>
    </dgm:pt>
    <dgm:pt modelId="{ED2E653F-760F-4D33-B28D-0BD0178A9F3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.Argumentación del director sobre las prioridades que establece para propiciar la mejora continua de la escuela.</a:t>
          </a:r>
          <a:endParaRPr lang="es-MX" sz="1200" dirty="0"/>
        </a:p>
      </dgm:t>
    </dgm:pt>
    <dgm:pt modelId="{9D790783-02C4-40E1-AD84-080322AB6A18}" type="parTrans" cxnId="{34BAB622-CDD2-4F3E-A43A-A3A3D8E49452}">
      <dgm:prSet/>
      <dgm:spPr/>
      <dgm:t>
        <a:bodyPr/>
        <a:lstStyle/>
        <a:p>
          <a:endParaRPr lang="es-MX"/>
        </a:p>
      </dgm:t>
    </dgm:pt>
    <dgm:pt modelId="{3A9BBE4E-4C8A-49B0-9EFA-079D29D14C0E}" type="sibTrans" cxnId="{34BAB622-CDD2-4F3E-A43A-A3A3D8E49452}">
      <dgm:prSet/>
      <dgm:spPr/>
      <dgm:t>
        <a:bodyPr/>
        <a:lstStyle/>
        <a:p>
          <a:endParaRPr lang="es-MX"/>
        </a:p>
      </dgm:t>
    </dgm:pt>
    <dgm:pt modelId="{00BFBAA2-09AD-4F30-BC8B-7B5ED2C898D3}">
      <dgm:prSet custT="1"/>
      <dgm:spPr/>
      <dgm:t>
        <a:bodyPr/>
        <a:lstStyle/>
        <a:p>
          <a:r>
            <a:rPr lang="es-MX" sz="1200" dirty="0" smtClean="0"/>
            <a:t>Argumentación de las decisiones y acciones que toma en el ejercicio de su función.</a:t>
          </a:r>
          <a:endParaRPr lang="es-MX" sz="1200" dirty="0"/>
        </a:p>
      </dgm:t>
    </dgm:pt>
    <dgm:pt modelId="{C89E2320-CDC0-4D7E-92D1-4094810B1814}" type="parTrans" cxnId="{A5B3F245-C0C4-4104-8BA0-E363FF07FFE6}">
      <dgm:prSet/>
      <dgm:spPr/>
      <dgm:t>
        <a:bodyPr/>
        <a:lstStyle/>
        <a:p>
          <a:endParaRPr lang="es-MX"/>
        </a:p>
      </dgm:t>
    </dgm:pt>
    <dgm:pt modelId="{02BCD169-7564-43E7-81BF-28A4B3A818AA}" type="sibTrans" cxnId="{A5B3F245-C0C4-4104-8BA0-E363FF07FFE6}">
      <dgm:prSet/>
      <dgm:spPr/>
      <dgm:t>
        <a:bodyPr/>
        <a:lstStyle/>
        <a:p>
          <a:endParaRPr lang="es-MX"/>
        </a:p>
      </dgm:t>
    </dgm:pt>
    <dgm:pt modelId="{EB7113A6-57D4-4DF3-9EDC-2628FBAC3E40}">
      <dgm:prSet custT="1"/>
      <dgm:spPr/>
      <dgm:t>
        <a:bodyPr/>
        <a:lstStyle/>
        <a:p>
          <a:r>
            <a:rPr lang="es-MX" sz="1200" dirty="0" smtClean="0"/>
            <a:t>Reflexión sobre los efectos que espera producir en los aprendizajes de los alumnos.</a:t>
          </a:r>
        </a:p>
      </dgm:t>
    </dgm:pt>
    <dgm:pt modelId="{12080D65-C225-4841-8899-906E539304F6}" type="parTrans" cxnId="{05E8638C-D58C-4567-BE90-118CFE7CD7DB}">
      <dgm:prSet/>
      <dgm:spPr/>
      <dgm:t>
        <a:bodyPr/>
        <a:lstStyle/>
        <a:p>
          <a:endParaRPr lang="es-MX"/>
        </a:p>
      </dgm:t>
    </dgm:pt>
    <dgm:pt modelId="{D3D38D27-ECCB-4934-B2B5-0D16F5F71699}" type="sibTrans" cxnId="{05E8638C-D58C-4567-BE90-118CFE7CD7DB}">
      <dgm:prSet/>
      <dgm:spPr/>
      <dgm:t>
        <a:bodyPr/>
        <a:lstStyle/>
        <a:p>
          <a:endParaRPr lang="es-MX"/>
        </a:p>
      </dgm:t>
    </dgm:pt>
    <dgm:pt modelId="{8D865CAD-E5E7-447C-8A0B-4B239FB283EE}">
      <dgm:prSet custT="1"/>
      <dgm:spPr/>
      <dgm:t>
        <a:bodyPr/>
        <a:lstStyle/>
        <a:p>
          <a:r>
            <a:rPr lang="es-MX" sz="1200" dirty="0" smtClean="0"/>
            <a:t>Diagnóstico y descripción del contexto interno y externo de la escuela.</a:t>
          </a:r>
        </a:p>
      </dgm:t>
    </dgm:pt>
    <dgm:pt modelId="{BA38A46A-BCB9-405F-BBE7-4B04B61E02CB}" type="parTrans" cxnId="{DBB902B1-3309-4BD7-A4C4-0C300098D005}">
      <dgm:prSet/>
      <dgm:spPr/>
      <dgm:t>
        <a:bodyPr/>
        <a:lstStyle/>
        <a:p>
          <a:endParaRPr lang="es-MX"/>
        </a:p>
      </dgm:t>
    </dgm:pt>
    <dgm:pt modelId="{DACE717B-E99D-46ED-AE4B-C18103AF4067}" type="sibTrans" cxnId="{DBB902B1-3309-4BD7-A4C4-0C300098D005}">
      <dgm:prSet/>
      <dgm:spPr/>
      <dgm:t>
        <a:bodyPr/>
        <a:lstStyle/>
        <a:p>
          <a:endParaRPr lang="es-MX"/>
        </a:p>
      </dgm:t>
    </dgm:pt>
    <dgm:pt modelId="{6D4B631D-56CD-4D43-9A90-EDB6A178BBE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Etapa 3. Ruta de mejora argumentada RUBRICA</a:t>
          </a:r>
          <a:endParaRPr lang="es-MX" sz="1600" b="1" dirty="0">
            <a:solidFill>
              <a:schemeClr val="tx1"/>
            </a:solidFill>
          </a:endParaRPr>
        </a:p>
      </dgm:t>
    </dgm:pt>
    <dgm:pt modelId="{921D7CD8-AA3A-42FC-B16D-4D3D17058EE7}" type="sibTrans" cxnId="{3F8F4DA1-2C67-421E-8B5B-401052908899}">
      <dgm:prSet/>
      <dgm:spPr/>
      <dgm:t>
        <a:bodyPr/>
        <a:lstStyle/>
        <a:p>
          <a:endParaRPr lang="es-MX"/>
        </a:p>
      </dgm:t>
    </dgm:pt>
    <dgm:pt modelId="{290798C6-D5A4-4A09-81F9-8AA85DC37A7B}" type="parTrans" cxnId="{3F8F4DA1-2C67-421E-8B5B-401052908899}">
      <dgm:prSet/>
      <dgm:spPr/>
      <dgm:t>
        <a:bodyPr/>
        <a:lstStyle/>
        <a:p>
          <a:endParaRPr lang="es-MX"/>
        </a:p>
      </dgm:t>
    </dgm:pt>
    <dgm:pt modelId="{B4F06382-0F35-4F36-A5E5-30454C59D75B}" type="pres">
      <dgm:prSet presAssocID="{567B7BDE-D086-4B02-AD7D-6890B8E0A83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B48FA7CB-6730-4AE6-AB5C-B3B35386626C}" type="pres">
      <dgm:prSet presAssocID="{52ED95F4-8449-4F20-8D53-F107E7DF9D8D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CA5188-C566-4781-87E5-7E0A3C5AF4E6}" type="pres">
      <dgm:prSet presAssocID="{52ED95F4-8449-4F20-8D53-F107E7DF9D8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7C67C2-6292-4863-A789-82BD6E82DBA8}" type="pres">
      <dgm:prSet presAssocID="{4C1F85CC-69C7-43F5-B36D-19C281445FEF}" presName="parentText2" presStyleLbl="node1" presStyleIdx="1" presStyleCnt="3" custScaleX="103226" custLinFactNeighborX="675" custLinFactNeighborY="164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44BD67-EE3A-4D4C-BE8A-658E38073359}" type="pres">
      <dgm:prSet presAssocID="{4C1F85CC-69C7-43F5-B36D-19C281445FEF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2C7ED1-3645-4E8A-BBD1-62FCE66F50BC}" type="pres">
      <dgm:prSet presAssocID="{6D4B631D-56CD-4D43-9A90-EDB6A178BBE5}" presName="parentText3" presStyleLbl="node1" presStyleIdx="2" presStyleCnt="3" custScaleX="102780" custScaleY="139208" custLinFactNeighborX="689" custLinFactNeighborY="2167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AAB333-F2FE-4193-8EE6-27C0ADAF6AEF}" type="pres">
      <dgm:prSet presAssocID="{6D4B631D-56CD-4D43-9A90-EDB6A178BBE5}" presName="childText3" presStyleLbl="solidAlignAcc1" presStyleIdx="2" presStyleCnt="3" custLinFactNeighborX="-435" custLinFactNeighborY="133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DBE863A-068B-4548-9480-5AC8E64BB303}" type="presOf" srcId="{9F5E5261-2CC3-4DA8-9B3A-B1AFCBE24DCC}" destId="{6C44BD67-EE3A-4D4C-BE8A-658E38073359}" srcOrd="0" destOrd="0" presId="urn:microsoft.com/office/officeart/2009/3/layout/IncreasingArrowsProcess"/>
    <dgm:cxn modelId="{731445DB-0EC5-44A8-BAF4-F0ADB09506EF}" type="presOf" srcId="{ED2E653F-760F-4D33-B28D-0BD0178A9F31}" destId="{4EAAB333-F2FE-4193-8EE6-27C0ADAF6AEF}" srcOrd="0" destOrd="0" presId="urn:microsoft.com/office/officeart/2009/3/layout/IncreasingArrowsProcess"/>
    <dgm:cxn modelId="{A5B3F245-C0C4-4104-8BA0-E363FF07FFE6}" srcId="{52ED95F4-8449-4F20-8D53-F107E7DF9D8D}" destId="{00BFBAA2-09AD-4F30-BC8B-7B5ED2C898D3}" srcOrd="1" destOrd="0" parTransId="{C89E2320-CDC0-4D7E-92D1-4094810B1814}" sibTransId="{02BCD169-7564-43E7-81BF-28A4B3A818AA}"/>
    <dgm:cxn modelId="{75AE5B07-D7FB-4690-846B-9D7F1688BBC5}" type="presOf" srcId="{52ED95F4-8449-4F20-8D53-F107E7DF9D8D}" destId="{B48FA7CB-6730-4AE6-AB5C-B3B35386626C}" srcOrd="0" destOrd="0" presId="urn:microsoft.com/office/officeart/2009/3/layout/IncreasingArrowsProcess"/>
    <dgm:cxn modelId="{53FADA99-E438-449D-8807-F82B77F7D95E}" type="presOf" srcId="{EB7113A6-57D4-4DF3-9EDC-2628FBAC3E40}" destId="{4EAAB333-F2FE-4193-8EE6-27C0ADAF6AEF}" srcOrd="0" destOrd="1" presId="urn:microsoft.com/office/officeart/2009/3/layout/IncreasingArrowsProcess"/>
    <dgm:cxn modelId="{F9ECC009-36B7-4142-9BD8-CEB380064DBE}" srcId="{4C1F85CC-69C7-43F5-B36D-19C281445FEF}" destId="{9F5E5261-2CC3-4DA8-9B3A-B1AFCBE24DCC}" srcOrd="0" destOrd="0" parTransId="{AA235DFE-D2C9-41D2-AA51-2F168E4F17D6}" sibTransId="{8F414DE1-F5F7-45C5-9109-3ADA4158D040}"/>
    <dgm:cxn modelId="{3274698E-056D-433C-B00C-AEE88478A675}" type="presOf" srcId="{ED0808AA-B4C9-46DB-9E8C-540B14795123}" destId="{12CA5188-C566-4781-87E5-7E0A3C5AF4E6}" srcOrd="0" destOrd="0" presId="urn:microsoft.com/office/officeart/2009/3/layout/IncreasingArrowsProcess"/>
    <dgm:cxn modelId="{DBB902B1-3309-4BD7-A4C4-0C300098D005}" srcId="{6D4B631D-56CD-4D43-9A90-EDB6A178BBE5}" destId="{8D865CAD-E5E7-447C-8A0B-4B239FB283EE}" srcOrd="2" destOrd="0" parTransId="{BA38A46A-BCB9-405F-BBE7-4B04B61E02CB}" sibTransId="{DACE717B-E99D-46ED-AE4B-C18103AF4067}"/>
    <dgm:cxn modelId="{840544D9-C254-453A-9758-BCCE74B8E4F9}" srcId="{567B7BDE-D086-4B02-AD7D-6890B8E0A837}" destId="{4C1F85CC-69C7-43F5-B36D-19C281445FEF}" srcOrd="1" destOrd="0" parTransId="{AB9474B3-6098-4342-8E66-4FDF4C8EE5C6}" sibTransId="{5A89397E-ADC3-4F45-86BD-80245E70F7A8}"/>
    <dgm:cxn modelId="{5D5C00A8-6766-4405-8DB3-BE4EF343D503}" srcId="{52ED95F4-8449-4F20-8D53-F107E7DF9D8D}" destId="{ED0808AA-B4C9-46DB-9E8C-540B14795123}" srcOrd="0" destOrd="0" parTransId="{BD6B46D7-FBF6-4090-BE14-B7E8D55F638D}" sibTransId="{4FD53B38-6BDE-4CF6-B8CF-98756C744DB4}"/>
    <dgm:cxn modelId="{05E8638C-D58C-4567-BE90-118CFE7CD7DB}" srcId="{6D4B631D-56CD-4D43-9A90-EDB6A178BBE5}" destId="{EB7113A6-57D4-4DF3-9EDC-2628FBAC3E40}" srcOrd="1" destOrd="0" parTransId="{12080D65-C225-4841-8899-906E539304F6}" sibTransId="{D3D38D27-ECCB-4934-B2B5-0D16F5F71699}"/>
    <dgm:cxn modelId="{DA3B8E6F-D55A-46DA-9C15-29F89EC9983D}" type="presOf" srcId="{8D865CAD-E5E7-447C-8A0B-4B239FB283EE}" destId="{4EAAB333-F2FE-4193-8EE6-27C0ADAF6AEF}" srcOrd="0" destOrd="2" presId="urn:microsoft.com/office/officeart/2009/3/layout/IncreasingArrowsProcess"/>
    <dgm:cxn modelId="{C98E87AC-046A-4C2E-9344-9FD73B61662E}" type="presOf" srcId="{6D4B631D-56CD-4D43-9A90-EDB6A178BBE5}" destId="{A52C7ED1-3645-4E8A-BBD1-62FCE66F50BC}" srcOrd="0" destOrd="0" presId="urn:microsoft.com/office/officeart/2009/3/layout/IncreasingArrowsProcess"/>
    <dgm:cxn modelId="{DAE564AB-D372-427B-B873-60A45E2077F2}" srcId="{567B7BDE-D086-4B02-AD7D-6890B8E0A837}" destId="{52ED95F4-8449-4F20-8D53-F107E7DF9D8D}" srcOrd="0" destOrd="0" parTransId="{DF22DCD4-2249-4AF2-9657-EFCA788DF976}" sibTransId="{802C4F46-5577-42ED-8A32-F79D03D9129F}"/>
    <dgm:cxn modelId="{F66BDC41-A23A-4BDC-A1AA-8005A207AA7D}" type="presOf" srcId="{567B7BDE-D086-4B02-AD7D-6890B8E0A837}" destId="{B4F06382-0F35-4F36-A5E5-30454C59D75B}" srcOrd="0" destOrd="0" presId="urn:microsoft.com/office/officeart/2009/3/layout/IncreasingArrowsProcess"/>
    <dgm:cxn modelId="{34BAB622-CDD2-4F3E-A43A-A3A3D8E49452}" srcId="{6D4B631D-56CD-4D43-9A90-EDB6A178BBE5}" destId="{ED2E653F-760F-4D33-B28D-0BD0178A9F31}" srcOrd="0" destOrd="0" parTransId="{9D790783-02C4-40E1-AD84-080322AB6A18}" sibTransId="{3A9BBE4E-4C8A-49B0-9EFA-079D29D14C0E}"/>
    <dgm:cxn modelId="{A6B3948C-A3E4-4A01-A232-CD1B5481E926}" type="presOf" srcId="{4C1F85CC-69C7-43F5-B36D-19C281445FEF}" destId="{797C67C2-6292-4863-A789-82BD6E82DBA8}" srcOrd="0" destOrd="0" presId="urn:microsoft.com/office/officeart/2009/3/layout/IncreasingArrowsProcess"/>
    <dgm:cxn modelId="{8EA91228-476F-4790-999A-42AE5698AD50}" type="presOf" srcId="{00BFBAA2-09AD-4F30-BC8B-7B5ED2C898D3}" destId="{12CA5188-C566-4781-87E5-7E0A3C5AF4E6}" srcOrd="0" destOrd="1" presId="urn:microsoft.com/office/officeart/2009/3/layout/IncreasingArrowsProcess"/>
    <dgm:cxn modelId="{3F8F4DA1-2C67-421E-8B5B-401052908899}" srcId="{567B7BDE-D086-4B02-AD7D-6890B8E0A837}" destId="{6D4B631D-56CD-4D43-9A90-EDB6A178BBE5}" srcOrd="2" destOrd="0" parTransId="{290798C6-D5A4-4A09-81F9-8AA85DC37A7B}" sibTransId="{921D7CD8-AA3A-42FC-B16D-4D3D17058EE7}"/>
    <dgm:cxn modelId="{92D5D19E-2FD6-424F-95A8-790E9876111E}" type="presParOf" srcId="{B4F06382-0F35-4F36-A5E5-30454C59D75B}" destId="{B48FA7CB-6730-4AE6-AB5C-B3B35386626C}" srcOrd="0" destOrd="0" presId="urn:microsoft.com/office/officeart/2009/3/layout/IncreasingArrowsProcess"/>
    <dgm:cxn modelId="{8A5773FC-31F4-4189-9596-025AFAC06331}" type="presParOf" srcId="{B4F06382-0F35-4F36-A5E5-30454C59D75B}" destId="{12CA5188-C566-4781-87E5-7E0A3C5AF4E6}" srcOrd="1" destOrd="0" presId="urn:microsoft.com/office/officeart/2009/3/layout/IncreasingArrowsProcess"/>
    <dgm:cxn modelId="{3FE1A410-686E-48BB-87D0-99F162597890}" type="presParOf" srcId="{B4F06382-0F35-4F36-A5E5-30454C59D75B}" destId="{797C67C2-6292-4863-A789-82BD6E82DBA8}" srcOrd="2" destOrd="0" presId="urn:microsoft.com/office/officeart/2009/3/layout/IncreasingArrowsProcess"/>
    <dgm:cxn modelId="{878F2413-26E1-497E-8127-E4DC76EF8ECD}" type="presParOf" srcId="{B4F06382-0F35-4F36-A5E5-30454C59D75B}" destId="{6C44BD67-EE3A-4D4C-BE8A-658E38073359}" srcOrd="3" destOrd="0" presId="urn:microsoft.com/office/officeart/2009/3/layout/IncreasingArrowsProcess"/>
    <dgm:cxn modelId="{4387E89D-E34E-4042-A4CE-2D93D9FB69EA}" type="presParOf" srcId="{B4F06382-0F35-4F36-A5E5-30454C59D75B}" destId="{A52C7ED1-3645-4E8A-BBD1-62FCE66F50BC}" srcOrd="4" destOrd="0" presId="urn:microsoft.com/office/officeart/2009/3/layout/IncreasingArrowsProcess"/>
    <dgm:cxn modelId="{BA35EDDE-41D3-4A0C-BD67-A588AF825799}" type="presParOf" srcId="{B4F06382-0F35-4F36-A5E5-30454C59D75B}" destId="{4EAAB333-F2FE-4193-8EE6-27C0ADAF6AE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8176D-6245-4F5D-AE9A-0D3589B38063}">
      <dsp:nvSpPr>
        <dsp:cNvPr id="0" name=""/>
        <dsp:cNvSpPr/>
      </dsp:nvSpPr>
      <dsp:spPr>
        <a:xfrm>
          <a:off x="1203407" y="1087"/>
          <a:ext cx="2230615" cy="847570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A cargos con funciones de dirección y supervisión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1627192" y="1087"/>
        <a:ext cx="1383045" cy="847570"/>
      </dsp:txXfrm>
    </dsp:sp>
    <dsp:sp modelId="{5225A3F7-182B-46EB-8496-10B7A55EADFF}">
      <dsp:nvSpPr>
        <dsp:cNvPr id="0" name=""/>
        <dsp:cNvSpPr/>
      </dsp:nvSpPr>
      <dsp:spPr>
        <a:xfrm>
          <a:off x="3158562" y="73130"/>
          <a:ext cx="1758709" cy="703483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Del 15 al 30 de junio de 2015</a:t>
          </a:r>
          <a:endParaRPr lang="es-MX" sz="1400" b="1" kern="1200" dirty="0"/>
        </a:p>
      </dsp:txBody>
      <dsp:txXfrm>
        <a:off x="3510304" y="73130"/>
        <a:ext cx="1055226" cy="703483"/>
      </dsp:txXfrm>
    </dsp:sp>
    <dsp:sp modelId="{DCD71AC5-01FA-4926-8849-1F1348904DD7}">
      <dsp:nvSpPr>
        <dsp:cNvPr id="0" name=""/>
        <dsp:cNvSpPr/>
      </dsp:nvSpPr>
      <dsp:spPr>
        <a:xfrm>
          <a:off x="1203407" y="967317"/>
          <a:ext cx="2118926" cy="847570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A funciones de asesoría técnico pedagógica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1627192" y="967317"/>
        <a:ext cx="1271356" cy="847570"/>
      </dsp:txXfrm>
    </dsp:sp>
    <dsp:sp modelId="{95A2185B-CCA9-463E-BE2C-1EAAE32B952D}">
      <dsp:nvSpPr>
        <dsp:cNvPr id="0" name=""/>
        <dsp:cNvSpPr/>
      </dsp:nvSpPr>
      <dsp:spPr>
        <a:xfrm>
          <a:off x="3046874" y="1039361"/>
          <a:ext cx="1758709" cy="703483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Del 15 al 30 de junio de 2015</a:t>
          </a:r>
          <a:endParaRPr lang="es-MX" sz="1400" b="1" kern="1200" dirty="0"/>
        </a:p>
      </dsp:txBody>
      <dsp:txXfrm>
        <a:off x="3398616" y="1039361"/>
        <a:ext cx="1055226" cy="703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8176D-6245-4F5D-AE9A-0D3589B38063}">
      <dsp:nvSpPr>
        <dsp:cNvPr id="0" name=""/>
        <dsp:cNvSpPr/>
      </dsp:nvSpPr>
      <dsp:spPr>
        <a:xfrm>
          <a:off x="1006143" y="96539"/>
          <a:ext cx="2298329" cy="883658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</a:rPr>
            <a:t>Evaluación del desempeño docente</a:t>
          </a:r>
          <a:endParaRPr lang="es-MX" sz="1500" b="1" kern="1200" dirty="0">
            <a:solidFill>
              <a:schemeClr val="tx1"/>
            </a:solidFill>
          </a:endParaRPr>
        </a:p>
      </dsp:txBody>
      <dsp:txXfrm>
        <a:off x="1447972" y="96539"/>
        <a:ext cx="1414671" cy="883658"/>
      </dsp:txXfrm>
    </dsp:sp>
    <dsp:sp modelId="{5225A3F7-182B-46EB-8496-10B7A55EADFF}">
      <dsp:nvSpPr>
        <dsp:cNvPr id="0" name=""/>
        <dsp:cNvSpPr/>
      </dsp:nvSpPr>
      <dsp:spPr>
        <a:xfrm>
          <a:off x="3024335" y="72011"/>
          <a:ext cx="1860324" cy="936665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Del  9 de septiembre al 30 de noviembre de 2015.  1er. grupo</a:t>
          </a:r>
          <a:endParaRPr lang="es-MX" sz="1100" b="1" kern="1200" dirty="0"/>
        </a:p>
      </dsp:txBody>
      <dsp:txXfrm>
        <a:off x="3492668" y="72011"/>
        <a:ext cx="923659" cy="936665"/>
      </dsp:txXfrm>
    </dsp:sp>
    <dsp:sp modelId="{DCD71AC5-01FA-4926-8849-1F1348904DD7}">
      <dsp:nvSpPr>
        <dsp:cNvPr id="0" name=""/>
        <dsp:cNvSpPr/>
      </dsp:nvSpPr>
      <dsp:spPr>
        <a:xfrm>
          <a:off x="982685" y="1062815"/>
          <a:ext cx="2241354" cy="896541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</a:rPr>
            <a:t>Evaluación de personal con funciones de dirección </a:t>
          </a:r>
          <a:endParaRPr lang="es-MX" sz="1500" b="1" kern="1200" dirty="0">
            <a:solidFill>
              <a:schemeClr val="tx1"/>
            </a:solidFill>
          </a:endParaRPr>
        </a:p>
      </dsp:txBody>
      <dsp:txXfrm>
        <a:off x="1430956" y="1062815"/>
        <a:ext cx="1344813" cy="896541"/>
      </dsp:txXfrm>
    </dsp:sp>
    <dsp:sp modelId="{95A2185B-CCA9-463E-BE2C-1EAAE32B952D}">
      <dsp:nvSpPr>
        <dsp:cNvPr id="0" name=""/>
        <dsp:cNvSpPr/>
      </dsp:nvSpPr>
      <dsp:spPr>
        <a:xfrm>
          <a:off x="2932663" y="1139021"/>
          <a:ext cx="1860324" cy="744129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Del 1° de febrero al 31 de mayo de 2016. 2° grupo</a:t>
          </a:r>
          <a:endParaRPr lang="es-MX" sz="1100" b="1" kern="1200" dirty="0"/>
        </a:p>
      </dsp:txBody>
      <dsp:txXfrm>
        <a:off x="3304728" y="1139021"/>
        <a:ext cx="1116195" cy="7441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F5E16-B69B-4ABB-B37D-F7A5E83CF707}">
      <dsp:nvSpPr>
        <dsp:cNvPr id="0" name=""/>
        <dsp:cNvSpPr/>
      </dsp:nvSpPr>
      <dsp:spPr>
        <a:xfrm rot="5400000">
          <a:off x="4647414" y="-2858928"/>
          <a:ext cx="695690" cy="6591448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Un docente que conoce a sus alumnos, sabe cómo aprenden y lo que deben aprender</a:t>
          </a:r>
          <a:endParaRPr lang="es-MX" sz="1800" kern="1200" dirty="0"/>
        </a:p>
      </dsp:txBody>
      <dsp:txXfrm rot="-5400000">
        <a:off x="1699536" y="122911"/>
        <a:ext cx="6557487" cy="627768"/>
      </dsp:txXfrm>
    </dsp:sp>
    <dsp:sp modelId="{4A38E5A3-6707-4E00-80F6-AC31657162E5}">
      <dsp:nvSpPr>
        <dsp:cNvPr id="0" name=""/>
        <dsp:cNvSpPr/>
      </dsp:nvSpPr>
      <dsp:spPr>
        <a:xfrm>
          <a:off x="279" y="1988"/>
          <a:ext cx="1699255" cy="869612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Dimensión 1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42730" y="44439"/>
        <a:ext cx="1614353" cy="784710"/>
      </dsp:txXfrm>
    </dsp:sp>
    <dsp:sp modelId="{725A7FB1-E852-46FA-AAC0-2852B19BEC77}">
      <dsp:nvSpPr>
        <dsp:cNvPr id="0" name=""/>
        <dsp:cNvSpPr/>
      </dsp:nvSpPr>
      <dsp:spPr>
        <a:xfrm rot="5400000">
          <a:off x="4614023" y="-1959778"/>
          <a:ext cx="695690" cy="6544658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Un docente que organiza y evalúa el trabajo educativo y realiza una intervención didáctica pertinente</a:t>
          </a:r>
          <a:endParaRPr lang="es-MX" sz="1800" kern="1200" dirty="0"/>
        </a:p>
      </dsp:txBody>
      <dsp:txXfrm rot="-5400000">
        <a:off x="1689540" y="998666"/>
        <a:ext cx="6510697" cy="627768"/>
      </dsp:txXfrm>
    </dsp:sp>
    <dsp:sp modelId="{09DDAA01-0D2C-407D-B1EA-081633709B22}">
      <dsp:nvSpPr>
        <dsp:cNvPr id="0" name=""/>
        <dsp:cNvSpPr/>
      </dsp:nvSpPr>
      <dsp:spPr>
        <a:xfrm>
          <a:off x="279" y="915082"/>
          <a:ext cx="1745287" cy="86961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Dimensión 2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42730" y="957533"/>
        <a:ext cx="1660385" cy="784710"/>
      </dsp:txXfrm>
    </dsp:sp>
    <dsp:sp modelId="{444D0547-1D37-4E81-9310-C9E165356604}">
      <dsp:nvSpPr>
        <dsp:cNvPr id="0" name=""/>
        <dsp:cNvSpPr/>
      </dsp:nvSpPr>
      <dsp:spPr>
        <a:xfrm rot="5400000">
          <a:off x="4611816" y="-999967"/>
          <a:ext cx="695690" cy="6497234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Un docente que se reconoce como profesional que mejora continuamente para apoyar a los alumnos en su aprendizaje</a:t>
          </a:r>
          <a:endParaRPr lang="es-MX" sz="1800" kern="1200" dirty="0"/>
        </a:p>
      </dsp:txBody>
      <dsp:txXfrm rot="-5400000">
        <a:off x="1711045" y="1934765"/>
        <a:ext cx="6463273" cy="627768"/>
      </dsp:txXfrm>
    </dsp:sp>
    <dsp:sp modelId="{A3EC95BB-2328-4854-8AB1-E17716E358F3}">
      <dsp:nvSpPr>
        <dsp:cNvPr id="0" name=""/>
        <dsp:cNvSpPr/>
      </dsp:nvSpPr>
      <dsp:spPr>
        <a:xfrm>
          <a:off x="279" y="1828175"/>
          <a:ext cx="1789148" cy="869612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Dimensión 3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42730" y="1870626"/>
        <a:ext cx="1704246" cy="784710"/>
      </dsp:txXfrm>
    </dsp:sp>
    <dsp:sp modelId="{95C190A8-B97D-417F-8F0E-B26F81018F97}">
      <dsp:nvSpPr>
        <dsp:cNvPr id="0" name=""/>
        <dsp:cNvSpPr/>
      </dsp:nvSpPr>
      <dsp:spPr>
        <a:xfrm rot="5400000">
          <a:off x="4647659" y="-30774"/>
          <a:ext cx="695690" cy="6413697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MX" sz="1800" kern="1200" dirty="0" smtClean="0"/>
            <a:t>Un docente que asume las responsabilidades legales y éticas inherentes a su profesión para el bienestar de los alumnos</a:t>
          </a:r>
          <a:endParaRPr lang="es-MX" sz="1800" kern="1200" dirty="0"/>
        </a:p>
      </dsp:txBody>
      <dsp:txXfrm rot="-5400000">
        <a:off x="1788656" y="2862190"/>
        <a:ext cx="6379736" cy="627768"/>
      </dsp:txXfrm>
    </dsp:sp>
    <dsp:sp modelId="{07FFE13A-8510-49C8-BCEE-F30A4359F8B5}">
      <dsp:nvSpPr>
        <dsp:cNvPr id="0" name=""/>
        <dsp:cNvSpPr/>
      </dsp:nvSpPr>
      <dsp:spPr>
        <a:xfrm>
          <a:off x="279" y="2741268"/>
          <a:ext cx="1788375" cy="86961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Dimensión 4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42730" y="2783719"/>
        <a:ext cx="1703473" cy="784710"/>
      </dsp:txXfrm>
    </dsp:sp>
    <dsp:sp modelId="{A43480DE-206F-4E7F-A5DF-8D658B9BC74C}">
      <dsp:nvSpPr>
        <dsp:cNvPr id="0" name=""/>
        <dsp:cNvSpPr/>
      </dsp:nvSpPr>
      <dsp:spPr>
        <a:xfrm rot="5400000">
          <a:off x="4690396" y="840444"/>
          <a:ext cx="695690" cy="6497445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Un docente que fomenta el vínculo de la escuela y la comunidad para asegurar que todos los alumnos concluyan con éxito su escolaridad</a:t>
          </a:r>
          <a:endParaRPr lang="es-MX" sz="1700" kern="1200" dirty="0"/>
        </a:p>
      </dsp:txBody>
      <dsp:txXfrm rot="-5400000">
        <a:off x="1789519" y="3775283"/>
        <a:ext cx="6463484" cy="627768"/>
      </dsp:txXfrm>
    </dsp:sp>
    <dsp:sp modelId="{F3E9697E-1861-4E1C-B373-6BA11B42C129}">
      <dsp:nvSpPr>
        <dsp:cNvPr id="0" name=""/>
        <dsp:cNvSpPr/>
      </dsp:nvSpPr>
      <dsp:spPr>
        <a:xfrm>
          <a:off x="279" y="3654361"/>
          <a:ext cx="1789238" cy="86961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Dimensión 5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42730" y="3696812"/>
        <a:ext cx="1704336" cy="7847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F5E16-B69B-4ABB-B37D-F7A5E83CF707}">
      <dsp:nvSpPr>
        <dsp:cNvPr id="0" name=""/>
        <dsp:cNvSpPr/>
      </dsp:nvSpPr>
      <dsp:spPr>
        <a:xfrm rot="5400000">
          <a:off x="4647414" y="-2858928"/>
          <a:ext cx="695690" cy="6591448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Conoce a la escuela y el trabajo en el aula, así como las formas de organización y funcionamiento escolar</a:t>
          </a:r>
          <a:endParaRPr lang="es-MX" sz="1800" kern="1200" dirty="0"/>
        </a:p>
      </dsp:txBody>
      <dsp:txXfrm rot="-5400000">
        <a:off x="1699536" y="122911"/>
        <a:ext cx="6557487" cy="627768"/>
      </dsp:txXfrm>
    </dsp:sp>
    <dsp:sp modelId="{4A38E5A3-6707-4E00-80F6-AC31657162E5}">
      <dsp:nvSpPr>
        <dsp:cNvPr id="0" name=""/>
        <dsp:cNvSpPr/>
      </dsp:nvSpPr>
      <dsp:spPr>
        <a:xfrm>
          <a:off x="279" y="1988"/>
          <a:ext cx="1699255" cy="869612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Dimensión 1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42730" y="44439"/>
        <a:ext cx="1614353" cy="784710"/>
      </dsp:txXfrm>
    </dsp:sp>
    <dsp:sp modelId="{725A7FB1-E852-46FA-AAC0-2852B19BEC77}">
      <dsp:nvSpPr>
        <dsp:cNvPr id="0" name=""/>
        <dsp:cNvSpPr/>
      </dsp:nvSpPr>
      <dsp:spPr>
        <a:xfrm rot="5400000">
          <a:off x="4614023" y="-1959778"/>
          <a:ext cx="695690" cy="6544658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/>
            <a:t>Ejerce una gestión escolar eficaz para la mejora del trabajo en el aula y los resultados educativos de la escuela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800" kern="1200" dirty="0"/>
        </a:p>
      </dsp:txBody>
      <dsp:txXfrm rot="-5400000">
        <a:off x="1689540" y="998666"/>
        <a:ext cx="6510697" cy="627768"/>
      </dsp:txXfrm>
    </dsp:sp>
    <dsp:sp modelId="{09DDAA01-0D2C-407D-B1EA-081633709B22}">
      <dsp:nvSpPr>
        <dsp:cNvPr id="0" name=""/>
        <dsp:cNvSpPr/>
      </dsp:nvSpPr>
      <dsp:spPr>
        <a:xfrm>
          <a:off x="279" y="915082"/>
          <a:ext cx="1745287" cy="86961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Dimensión 2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42730" y="957533"/>
        <a:ext cx="1660385" cy="784710"/>
      </dsp:txXfrm>
    </dsp:sp>
    <dsp:sp modelId="{444D0547-1D37-4E81-9310-C9E165356604}">
      <dsp:nvSpPr>
        <dsp:cNvPr id="0" name=""/>
        <dsp:cNvSpPr/>
      </dsp:nvSpPr>
      <dsp:spPr>
        <a:xfrm rot="5400000">
          <a:off x="4611816" y="-999967"/>
          <a:ext cx="695690" cy="6497234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/>
            <a:t>Se reconoce como profesional que mejora continuamente para asegurar un servicio educativo de calidad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800" kern="1200" dirty="0"/>
        </a:p>
      </dsp:txBody>
      <dsp:txXfrm rot="-5400000">
        <a:off x="1711045" y="1934765"/>
        <a:ext cx="6463273" cy="627768"/>
      </dsp:txXfrm>
    </dsp:sp>
    <dsp:sp modelId="{A3EC95BB-2328-4854-8AB1-E17716E358F3}">
      <dsp:nvSpPr>
        <dsp:cNvPr id="0" name=""/>
        <dsp:cNvSpPr/>
      </dsp:nvSpPr>
      <dsp:spPr>
        <a:xfrm>
          <a:off x="279" y="1828175"/>
          <a:ext cx="1789148" cy="869612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Dimensión 3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42730" y="1870626"/>
        <a:ext cx="1704246" cy="784710"/>
      </dsp:txXfrm>
    </dsp:sp>
    <dsp:sp modelId="{95C190A8-B97D-417F-8F0E-B26F81018F97}">
      <dsp:nvSpPr>
        <dsp:cNvPr id="0" name=""/>
        <dsp:cNvSpPr/>
      </dsp:nvSpPr>
      <dsp:spPr>
        <a:xfrm rot="5400000">
          <a:off x="4647659" y="-30774"/>
          <a:ext cx="695690" cy="6413697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/>
            <a:t>Asume y promueve los principios éticos y los fundamentos legales inherentes a su función y al trabajo </a:t>
          </a:r>
          <a:r>
            <a:rPr lang="es-MX" sz="1800" kern="1200" dirty="0" smtClean="0"/>
            <a:t>educativo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800" kern="1200" dirty="0"/>
        </a:p>
      </dsp:txBody>
      <dsp:txXfrm rot="-5400000">
        <a:off x="1788656" y="2862190"/>
        <a:ext cx="6379736" cy="627768"/>
      </dsp:txXfrm>
    </dsp:sp>
    <dsp:sp modelId="{07FFE13A-8510-49C8-BCEE-F30A4359F8B5}">
      <dsp:nvSpPr>
        <dsp:cNvPr id="0" name=""/>
        <dsp:cNvSpPr/>
      </dsp:nvSpPr>
      <dsp:spPr>
        <a:xfrm>
          <a:off x="279" y="2741268"/>
          <a:ext cx="1788375" cy="86961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Dimensión 4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42730" y="2783719"/>
        <a:ext cx="1703473" cy="784710"/>
      </dsp:txXfrm>
    </dsp:sp>
    <dsp:sp modelId="{A43480DE-206F-4E7F-A5DF-8D658B9BC74C}">
      <dsp:nvSpPr>
        <dsp:cNvPr id="0" name=""/>
        <dsp:cNvSpPr/>
      </dsp:nvSpPr>
      <dsp:spPr>
        <a:xfrm rot="5400000">
          <a:off x="4690396" y="840444"/>
          <a:ext cx="695690" cy="6497445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/>
            <a:t>Reconoce el contexto social y cultural de la escuela y establece relaciones de colaboración con la comunidad, la zona escolar y otras instancias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700" kern="1200" dirty="0"/>
        </a:p>
      </dsp:txBody>
      <dsp:txXfrm rot="-5400000">
        <a:off x="1789519" y="3775283"/>
        <a:ext cx="6463484" cy="627768"/>
      </dsp:txXfrm>
    </dsp:sp>
    <dsp:sp modelId="{F3E9697E-1861-4E1C-B373-6BA11B42C129}">
      <dsp:nvSpPr>
        <dsp:cNvPr id="0" name=""/>
        <dsp:cNvSpPr/>
      </dsp:nvSpPr>
      <dsp:spPr>
        <a:xfrm>
          <a:off x="279" y="3654361"/>
          <a:ext cx="1789238" cy="86961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Dimensión 5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42730" y="3696812"/>
        <a:ext cx="1704336" cy="7847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F5E16-B69B-4ABB-B37D-F7A5E83CF707}">
      <dsp:nvSpPr>
        <dsp:cNvPr id="0" name=""/>
        <dsp:cNvSpPr/>
      </dsp:nvSpPr>
      <dsp:spPr>
        <a:xfrm rot="5400000">
          <a:off x="4647414" y="-2858928"/>
          <a:ext cx="695690" cy="6591448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Conoce el sentido de su función, los propósitos educativos y las prácticas que propician aprendizajes</a:t>
          </a:r>
          <a:endParaRPr lang="es-MX" sz="1800" kern="1200" dirty="0"/>
        </a:p>
      </dsp:txBody>
      <dsp:txXfrm rot="-5400000">
        <a:off x="1699536" y="122911"/>
        <a:ext cx="6557487" cy="627768"/>
      </dsp:txXfrm>
    </dsp:sp>
    <dsp:sp modelId="{4A38E5A3-6707-4E00-80F6-AC31657162E5}">
      <dsp:nvSpPr>
        <dsp:cNvPr id="0" name=""/>
        <dsp:cNvSpPr/>
      </dsp:nvSpPr>
      <dsp:spPr>
        <a:xfrm>
          <a:off x="279" y="1988"/>
          <a:ext cx="1699255" cy="869612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Dimensión 1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42730" y="44439"/>
        <a:ext cx="1614353" cy="784710"/>
      </dsp:txXfrm>
    </dsp:sp>
    <dsp:sp modelId="{725A7FB1-E852-46FA-AAC0-2852B19BEC77}">
      <dsp:nvSpPr>
        <dsp:cNvPr id="0" name=""/>
        <dsp:cNvSpPr/>
      </dsp:nvSpPr>
      <dsp:spPr>
        <a:xfrm rot="5400000">
          <a:off x="4614023" y="-1959778"/>
          <a:ext cx="695690" cy="6544658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Impulsa el desarrollo profesional del personal docente y la autonomía de gestión de las escuelas; coordina, apoya y da seguimiento al trabajo; establece el enlace con las autoridades educativas.</a:t>
          </a:r>
          <a:endParaRPr lang="es-MX" sz="1800" kern="1200" dirty="0"/>
        </a:p>
      </dsp:txBody>
      <dsp:txXfrm rot="-5400000">
        <a:off x="1689540" y="998666"/>
        <a:ext cx="6510697" cy="627768"/>
      </dsp:txXfrm>
    </dsp:sp>
    <dsp:sp modelId="{09DDAA01-0D2C-407D-B1EA-081633709B22}">
      <dsp:nvSpPr>
        <dsp:cNvPr id="0" name=""/>
        <dsp:cNvSpPr/>
      </dsp:nvSpPr>
      <dsp:spPr>
        <a:xfrm>
          <a:off x="279" y="915082"/>
          <a:ext cx="1745287" cy="86961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Dimensión 2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42730" y="957533"/>
        <a:ext cx="1660385" cy="784710"/>
      </dsp:txXfrm>
    </dsp:sp>
    <dsp:sp modelId="{444D0547-1D37-4E81-9310-C9E165356604}">
      <dsp:nvSpPr>
        <dsp:cNvPr id="0" name=""/>
        <dsp:cNvSpPr/>
      </dsp:nvSpPr>
      <dsp:spPr>
        <a:xfrm rot="5400000">
          <a:off x="4611816" y="-999967"/>
          <a:ext cx="695690" cy="6497234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Se reconoce como profesional que mejora continuamente; tiene disposición para el estudio y para emplear las TIC</a:t>
          </a:r>
          <a:endParaRPr lang="es-MX" sz="1800" kern="1200" dirty="0"/>
        </a:p>
      </dsp:txBody>
      <dsp:txXfrm rot="-5400000">
        <a:off x="1711045" y="1934765"/>
        <a:ext cx="6463273" cy="627768"/>
      </dsp:txXfrm>
    </dsp:sp>
    <dsp:sp modelId="{A3EC95BB-2328-4854-8AB1-E17716E358F3}">
      <dsp:nvSpPr>
        <dsp:cNvPr id="0" name=""/>
        <dsp:cNvSpPr/>
      </dsp:nvSpPr>
      <dsp:spPr>
        <a:xfrm>
          <a:off x="279" y="1828175"/>
          <a:ext cx="1789148" cy="869612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Dimensión 3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42730" y="1870626"/>
        <a:ext cx="1704246" cy="784710"/>
      </dsp:txXfrm>
    </dsp:sp>
    <dsp:sp modelId="{95C190A8-B97D-417F-8F0E-B26F81018F97}">
      <dsp:nvSpPr>
        <dsp:cNvPr id="0" name=""/>
        <dsp:cNvSpPr/>
      </dsp:nvSpPr>
      <dsp:spPr>
        <a:xfrm rot="5400000">
          <a:off x="4647659" y="-30774"/>
          <a:ext cx="695690" cy="6413697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Conoce, asume </a:t>
          </a:r>
          <a:r>
            <a:rPr lang="es-MX" sz="1800" kern="1200" dirty="0"/>
            <a:t>y promueve los principios </a:t>
          </a:r>
          <a:r>
            <a:rPr lang="es-MX" sz="1800" kern="1200" dirty="0" smtClean="0"/>
            <a:t>legales y éticos inherentes </a:t>
          </a:r>
          <a:r>
            <a:rPr lang="es-MX" sz="1800" kern="1200" dirty="0"/>
            <a:t>a su función y al trabajo </a:t>
          </a:r>
          <a:r>
            <a:rPr lang="es-MX" sz="1800" kern="1200" dirty="0" smtClean="0"/>
            <a:t>educativo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800" kern="1200" dirty="0"/>
        </a:p>
      </dsp:txBody>
      <dsp:txXfrm rot="-5400000">
        <a:off x="1788656" y="2862190"/>
        <a:ext cx="6379736" cy="627768"/>
      </dsp:txXfrm>
    </dsp:sp>
    <dsp:sp modelId="{07FFE13A-8510-49C8-BCEE-F30A4359F8B5}">
      <dsp:nvSpPr>
        <dsp:cNvPr id="0" name=""/>
        <dsp:cNvSpPr/>
      </dsp:nvSpPr>
      <dsp:spPr>
        <a:xfrm>
          <a:off x="279" y="2741268"/>
          <a:ext cx="1788375" cy="86961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Dimensión 4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42730" y="2783719"/>
        <a:ext cx="1703473" cy="784710"/>
      </dsp:txXfrm>
    </dsp:sp>
    <dsp:sp modelId="{A43480DE-206F-4E7F-A5DF-8D658B9BC74C}">
      <dsp:nvSpPr>
        <dsp:cNvPr id="0" name=""/>
        <dsp:cNvSpPr/>
      </dsp:nvSpPr>
      <dsp:spPr>
        <a:xfrm rot="5400000">
          <a:off x="4690396" y="840444"/>
          <a:ext cx="695690" cy="6497445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/>
            <a:t>Reconoce </a:t>
          </a:r>
          <a:r>
            <a:rPr lang="es-MX" sz="1700" kern="1200" dirty="0" smtClean="0"/>
            <a:t>la diversidad de los  contextos sociales y culturales  </a:t>
          </a:r>
          <a:r>
            <a:rPr lang="es-MX" sz="1700" kern="1200" dirty="0"/>
            <a:t>de </a:t>
          </a:r>
          <a:r>
            <a:rPr lang="es-MX" sz="1700" kern="1200" dirty="0" smtClean="0"/>
            <a:t>las escuelas y promueve las relaciones </a:t>
          </a:r>
          <a:r>
            <a:rPr lang="es-MX" sz="1700" kern="1200" dirty="0"/>
            <a:t>de colaboración </a:t>
          </a:r>
          <a:r>
            <a:rPr lang="es-MX" sz="1700" kern="1200" dirty="0" smtClean="0"/>
            <a:t>entre  éstas con las familias, las  comunidades y otras </a:t>
          </a:r>
          <a:r>
            <a:rPr lang="es-MX" sz="1700" kern="1200" dirty="0"/>
            <a:t>instancias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700" kern="1200" dirty="0"/>
        </a:p>
      </dsp:txBody>
      <dsp:txXfrm rot="-5400000">
        <a:off x="1789519" y="3775283"/>
        <a:ext cx="6463484" cy="627768"/>
      </dsp:txXfrm>
    </dsp:sp>
    <dsp:sp modelId="{F3E9697E-1861-4E1C-B373-6BA11B42C129}">
      <dsp:nvSpPr>
        <dsp:cNvPr id="0" name=""/>
        <dsp:cNvSpPr/>
      </dsp:nvSpPr>
      <dsp:spPr>
        <a:xfrm>
          <a:off x="279" y="3654361"/>
          <a:ext cx="1789238" cy="86961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Dimensión 5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42730" y="3696812"/>
        <a:ext cx="1704336" cy="7847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B593C-210C-47E7-A983-B2A194D6AD9D}">
      <dsp:nvSpPr>
        <dsp:cNvPr id="0" name=""/>
        <dsp:cNvSpPr/>
      </dsp:nvSpPr>
      <dsp:spPr>
        <a:xfrm>
          <a:off x="2664306" y="1152119"/>
          <a:ext cx="2865834" cy="2865834"/>
        </a:xfrm>
        <a:prstGeom prst="ellipse">
          <a:avLst/>
        </a:prstGeom>
        <a:solidFill>
          <a:schemeClr val="bg1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Desempeño docente</a:t>
          </a:r>
          <a:endParaRPr lang="es-MX" sz="3100" kern="1200" dirty="0"/>
        </a:p>
      </dsp:txBody>
      <dsp:txXfrm>
        <a:off x="3083998" y="1571811"/>
        <a:ext cx="2026450" cy="2026450"/>
      </dsp:txXfrm>
    </dsp:sp>
    <dsp:sp modelId="{0390EC8F-A6F3-42C9-B76B-E7DF7F30BBB4}">
      <dsp:nvSpPr>
        <dsp:cNvPr id="0" name=""/>
        <dsp:cNvSpPr/>
      </dsp:nvSpPr>
      <dsp:spPr>
        <a:xfrm>
          <a:off x="3240360" y="28336"/>
          <a:ext cx="1584175" cy="143291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1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Normalidad Mínima</a:t>
          </a:r>
          <a:endParaRPr lang="es-MX" sz="1600" kern="1200" dirty="0"/>
        </a:p>
      </dsp:txBody>
      <dsp:txXfrm>
        <a:off x="3472357" y="238182"/>
        <a:ext cx="1120181" cy="1013225"/>
      </dsp:txXfrm>
    </dsp:sp>
    <dsp:sp modelId="{1ED2E476-3315-479A-BA35-76627FCA6D2B}">
      <dsp:nvSpPr>
        <dsp:cNvPr id="0" name=""/>
        <dsp:cNvSpPr/>
      </dsp:nvSpPr>
      <dsp:spPr>
        <a:xfrm>
          <a:off x="4550179" y="453014"/>
          <a:ext cx="1432917" cy="143291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2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Planeación didáctica</a:t>
          </a:r>
          <a:endParaRPr lang="es-MX" sz="1600" kern="1200" dirty="0"/>
        </a:p>
      </dsp:txBody>
      <dsp:txXfrm>
        <a:off x="4760025" y="662860"/>
        <a:ext cx="1013225" cy="1013225"/>
      </dsp:txXfrm>
    </dsp:sp>
    <dsp:sp modelId="{DF182B3E-4E83-42D5-AB7A-3ED5B76F2B69}">
      <dsp:nvSpPr>
        <dsp:cNvPr id="0" name=""/>
        <dsp:cNvSpPr/>
      </dsp:nvSpPr>
      <dsp:spPr>
        <a:xfrm>
          <a:off x="5155423" y="1571805"/>
          <a:ext cx="1432917" cy="1432917"/>
        </a:xfrm>
        <a:prstGeom prst="ellipse">
          <a:avLst/>
        </a:prstGeom>
        <a:solidFill>
          <a:schemeClr val="accent3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Dominio de los contenidos</a:t>
          </a:r>
          <a:endParaRPr lang="es-MX" sz="1600" kern="1200" dirty="0"/>
        </a:p>
      </dsp:txBody>
      <dsp:txXfrm>
        <a:off x="5365269" y="1781651"/>
        <a:ext cx="1013225" cy="1013225"/>
      </dsp:txXfrm>
    </dsp:sp>
    <dsp:sp modelId="{CEFF0613-85A0-4741-AE0A-AB641D0F71F3}">
      <dsp:nvSpPr>
        <dsp:cNvPr id="0" name=""/>
        <dsp:cNvSpPr/>
      </dsp:nvSpPr>
      <dsp:spPr>
        <a:xfrm>
          <a:off x="4933560" y="2830051"/>
          <a:ext cx="1432917" cy="143291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Ambiente en el aula</a:t>
          </a:r>
          <a:endParaRPr lang="es-MX" sz="1400" kern="1200" dirty="0"/>
        </a:p>
      </dsp:txBody>
      <dsp:txXfrm>
        <a:off x="5143406" y="3039897"/>
        <a:ext cx="1013225" cy="1013225"/>
      </dsp:txXfrm>
    </dsp:sp>
    <dsp:sp modelId="{57709BC3-2E68-4BF3-B665-4A585815C81D}">
      <dsp:nvSpPr>
        <dsp:cNvPr id="0" name=""/>
        <dsp:cNvSpPr/>
      </dsp:nvSpPr>
      <dsp:spPr>
        <a:xfrm>
          <a:off x="3954818" y="3651314"/>
          <a:ext cx="1432917" cy="1432917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Prácticas Didácticas</a:t>
          </a:r>
          <a:endParaRPr lang="es-MX" sz="1400" kern="1200" dirty="0"/>
        </a:p>
      </dsp:txBody>
      <dsp:txXfrm>
        <a:off x="4164664" y="3861160"/>
        <a:ext cx="1013225" cy="1013225"/>
      </dsp:txXfrm>
    </dsp:sp>
    <dsp:sp modelId="{1580BD51-CD96-4233-B062-48187BC30A5B}">
      <dsp:nvSpPr>
        <dsp:cNvPr id="0" name=""/>
        <dsp:cNvSpPr/>
      </dsp:nvSpPr>
      <dsp:spPr>
        <a:xfrm>
          <a:off x="2677160" y="3651314"/>
          <a:ext cx="1432917" cy="143291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Colaboración en la escuela</a:t>
          </a:r>
          <a:endParaRPr lang="es-MX" sz="1400" kern="1200" dirty="0"/>
        </a:p>
      </dsp:txBody>
      <dsp:txXfrm>
        <a:off x="2887006" y="3861160"/>
        <a:ext cx="1013225" cy="1013225"/>
      </dsp:txXfrm>
    </dsp:sp>
    <dsp:sp modelId="{D9ACC197-DEF4-48F8-86CF-A012BE29C4B8}">
      <dsp:nvSpPr>
        <dsp:cNvPr id="0" name=""/>
        <dsp:cNvSpPr/>
      </dsp:nvSpPr>
      <dsp:spPr>
        <a:xfrm>
          <a:off x="1698418" y="2830051"/>
          <a:ext cx="1432917" cy="143291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Diálogo con los padres de familia</a:t>
          </a:r>
          <a:endParaRPr lang="es-MX" sz="1400" kern="1200" dirty="0"/>
        </a:p>
      </dsp:txBody>
      <dsp:txXfrm>
        <a:off x="1908264" y="3039897"/>
        <a:ext cx="1013225" cy="1013225"/>
      </dsp:txXfrm>
    </dsp:sp>
    <dsp:sp modelId="{334FC6E3-2473-4EB6-B5A0-638E058E77AB}">
      <dsp:nvSpPr>
        <dsp:cNvPr id="0" name=""/>
        <dsp:cNvSpPr/>
      </dsp:nvSpPr>
      <dsp:spPr>
        <a:xfrm>
          <a:off x="1476555" y="1571805"/>
          <a:ext cx="1432917" cy="143291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Contextos sociales y culturales diversos</a:t>
          </a:r>
          <a:endParaRPr lang="es-MX" sz="1600" kern="1200" dirty="0"/>
        </a:p>
      </dsp:txBody>
      <dsp:txXfrm>
        <a:off x="1686401" y="1781651"/>
        <a:ext cx="1013225" cy="1013225"/>
      </dsp:txXfrm>
    </dsp:sp>
    <dsp:sp modelId="{F31E1E2B-58C6-4ABD-AE05-DE4886D0711C}">
      <dsp:nvSpPr>
        <dsp:cNvPr id="0" name=""/>
        <dsp:cNvSpPr/>
      </dsp:nvSpPr>
      <dsp:spPr>
        <a:xfrm>
          <a:off x="2115384" y="465321"/>
          <a:ext cx="1432917" cy="1432917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9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Referentes para la mejora continua</a:t>
          </a:r>
          <a:endParaRPr lang="es-MX" sz="1600" kern="1200" dirty="0"/>
        </a:p>
      </dsp:txBody>
      <dsp:txXfrm>
        <a:off x="2325230" y="675167"/>
        <a:ext cx="1013225" cy="10132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FA7CB-6730-4AE6-AB5C-B3B35386626C}">
      <dsp:nvSpPr>
        <dsp:cNvPr id="0" name=""/>
        <dsp:cNvSpPr/>
      </dsp:nvSpPr>
      <dsp:spPr>
        <a:xfrm>
          <a:off x="39758" y="417266"/>
          <a:ext cx="7640106" cy="111228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7657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Etapa 1. Informe de cumplimiento de responsabilidades profesionales REPORTE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39758" y="695337"/>
        <a:ext cx="7362035" cy="556142"/>
      </dsp:txXfrm>
    </dsp:sp>
    <dsp:sp modelId="{12CA5188-C566-4781-87E5-7E0A3C5AF4E6}">
      <dsp:nvSpPr>
        <dsp:cNvPr id="0" name=""/>
        <dsp:cNvSpPr/>
      </dsp:nvSpPr>
      <dsp:spPr>
        <a:xfrm>
          <a:off x="39758" y="1276812"/>
          <a:ext cx="1761044" cy="2057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Cumplimiento de las responsabilidades profesionales</a:t>
          </a:r>
          <a:endParaRPr lang="es-MX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-Participación en el funcionamiento de la escuela, en órganos colegiados</a:t>
          </a:r>
          <a:endParaRPr lang="es-MX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-Vinculación con los padres de familia y con la comunidad</a:t>
          </a:r>
          <a:endParaRPr lang="es-MX" sz="1200" kern="1200" dirty="0"/>
        </a:p>
      </dsp:txBody>
      <dsp:txXfrm>
        <a:off x="39758" y="1276812"/>
        <a:ext cx="1761044" cy="2057391"/>
      </dsp:txXfrm>
    </dsp:sp>
    <dsp:sp modelId="{797C67C2-6292-4863-A789-82BD6E82DBA8}">
      <dsp:nvSpPr>
        <dsp:cNvPr id="0" name=""/>
        <dsp:cNvSpPr/>
      </dsp:nvSpPr>
      <dsp:spPr>
        <a:xfrm>
          <a:off x="1800803" y="787896"/>
          <a:ext cx="5879061" cy="111228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76575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400" b="1" kern="1200" dirty="0" smtClean="0">
              <a:solidFill>
                <a:schemeClr val="tx1"/>
              </a:solidFill>
            </a:rPr>
            <a:t>Etapa 2. Expediente de evidencias de enseñanza RÚBRICA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1800803" y="1065967"/>
        <a:ext cx="5600990" cy="556142"/>
      </dsp:txXfrm>
    </dsp:sp>
    <dsp:sp modelId="{6C44BD67-EE3A-4D4C-BE8A-658E38073359}">
      <dsp:nvSpPr>
        <dsp:cNvPr id="0" name=""/>
        <dsp:cNvSpPr/>
      </dsp:nvSpPr>
      <dsp:spPr>
        <a:xfrm>
          <a:off x="1800803" y="1647442"/>
          <a:ext cx="1761044" cy="2004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Reflexión que el docente hace de los trabajos realizados por sus alumnos.</a:t>
          </a:r>
          <a:endParaRPr lang="es-MX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-Argumentación de las decisiones que toma en el ejercicio de su función docente</a:t>
          </a:r>
          <a:r>
            <a:rPr lang="es-MX" sz="1000" kern="1200" dirty="0" smtClean="0"/>
            <a:t>.</a:t>
          </a:r>
          <a:endParaRPr lang="es-MX" sz="1000" kern="1200" dirty="0"/>
        </a:p>
      </dsp:txBody>
      <dsp:txXfrm>
        <a:off x="1800803" y="1647442"/>
        <a:ext cx="1761044" cy="2004951"/>
      </dsp:txXfrm>
    </dsp:sp>
    <dsp:sp modelId="{A52C7ED1-3645-4E8A-BBD1-62FCE66F50BC}">
      <dsp:nvSpPr>
        <dsp:cNvPr id="0" name=""/>
        <dsp:cNvSpPr/>
      </dsp:nvSpPr>
      <dsp:spPr>
        <a:xfrm>
          <a:off x="3544365" y="1085015"/>
          <a:ext cx="4232498" cy="1548389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7657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solidFill>
                <a:schemeClr val="tx1"/>
              </a:solidFill>
            </a:rPr>
            <a:t>Etapa 3. Examen de conocimientos y competencias didácticas que favorecen el aprendizaje de los alumnos. EXAMEN NACIONAL</a:t>
          </a:r>
          <a:endParaRPr lang="es-MX" sz="1300" b="1" kern="1200" dirty="0">
            <a:solidFill>
              <a:schemeClr val="tx1"/>
            </a:solidFill>
          </a:endParaRPr>
        </a:p>
      </dsp:txBody>
      <dsp:txXfrm>
        <a:off x="3544365" y="1472112"/>
        <a:ext cx="3845401" cy="774195"/>
      </dsp:txXfrm>
    </dsp:sp>
    <dsp:sp modelId="{4EAAB333-F2FE-4193-8EE6-27C0ADAF6AEF}">
      <dsp:nvSpPr>
        <dsp:cNvPr id="0" name=""/>
        <dsp:cNvSpPr/>
      </dsp:nvSpPr>
      <dsp:spPr>
        <a:xfrm>
          <a:off x="3554187" y="2288310"/>
          <a:ext cx="1761044" cy="2018356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Conocimientos y competencias didácticas que el docente pone en juego en la resolución de situaciones hipotéticas de la práctica educativa, contextualizadas a través de casos.</a:t>
          </a:r>
          <a:endParaRPr lang="es-MX" sz="1200" kern="1200" dirty="0"/>
        </a:p>
      </dsp:txBody>
      <dsp:txXfrm>
        <a:off x="3554187" y="2288310"/>
        <a:ext cx="1761044" cy="2018356"/>
      </dsp:txXfrm>
    </dsp:sp>
    <dsp:sp modelId="{369C082F-9FA7-43CC-9D57-6BECC6C210B8}">
      <dsp:nvSpPr>
        <dsp:cNvPr id="0" name=""/>
        <dsp:cNvSpPr/>
      </dsp:nvSpPr>
      <dsp:spPr>
        <a:xfrm>
          <a:off x="5359142" y="1863770"/>
          <a:ext cx="2356972" cy="1159167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7657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Etapa 4. Planeación didáctica Argumentada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5359142" y="2153562"/>
        <a:ext cx="2067180" cy="579583"/>
      </dsp:txXfrm>
    </dsp:sp>
    <dsp:sp modelId="{A262AFF3-CCD4-4BFB-9BE5-C460E0F118A5}">
      <dsp:nvSpPr>
        <dsp:cNvPr id="0" name=""/>
        <dsp:cNvSpPr/>
      </dsp:nvSpPr>
      <dsp:spPr>
        <a:xfrm>
          <a:off x="5359126" y="2738091"/>
          <a:ext cx="1643380" cy="19083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Diseño de una planeación didáctica</a:t>
          </a:r>
          <a:endParaRPr lang="es-MX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-Argumentación sobre las estrategias didácticas elegidas</a:t>
          </a:r>
          <a:endParaRPr lang="es-MX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-Reflexión sobre lo que espera que aprendan sus alumnos.</a:t>
          </a:r>
          <a:endParaRPr lang="es-MX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-Congruencia con el contexto de la escuela y el diagnóstico de su grupo.</a:t>
          </a:r>
          <a:endParaRPr lang="es-MX" sz="1100" kern="1200" dirty="0"/>
        </a:p>
      </dsp:txBody>
      <dsp:txXfrm>
        <a:off x="5359126" y="2738091"/>
        <a:ext cx="1643380" cy="19083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FA7CB-6730-4AE6-AB5C-B3B35386626C}">
      <dsp:nvSpPr>
        <dsp:cNvPr id="0" name=""/>
        <dsp:cNvSpPr/>
      </dsp:nvSpPr>
      <dsp:spPr>
        <a:xfrm>
          <a:off x="-19193" y="651408"/>
          <a:ext cx="7159276" cy="1042663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6552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</a:rPr>
            <a:t>Etapa 1. Expediente de evidencias de la función de dirección RÚBRICA</a:t>
          </a:r>
          <a:endParaRPr lang="es-MX" sz="1600" b="1" kern="1200" dirty="0">
            <a:solidFill>
              <a:schemeClr val="tx1"/>
            </a:solidFill>
          </a:endParaRPr>
        </a:p>
      </dsp:txBody>
      <dsp:txXfrm>
        <a:off x="-19193" y="912074"/>
        <a:ext cx="6898610" cy="521331"/>
      </dsp:txXfrm>
    </dsp:sp>
    <dsp:sp modelId="{12CA5188-C566-4781-87E5-7E0A3C5AF4E6}">
      <dsp:nvSpPr>
        <dsp:cNvPr id="0" name=""/>
        <dsp:cNvSpPr/>
      </dsp:nvSpPr>
      <dsp:spPr>
        <a:xfrm>
          <a:off x="-19193" y="1455452"/>
          <a:ext cx="2205057" cy="2008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Reflexión que el director hace de la información contenida en el expediente como evidencia de su gestión directiva</a:t>
          </a:r>
          <a:endParaRPr lang="es-MX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Argumentación de las decisiones y acciones que toma en el ejercicio de su función.</a:t>
          </a:r>
          <a:endParaRPr lang="es-MX" sz="1200" kern="1200" dirty="0"/>
        </a:p>
      </dsp:txBody>
      <dsp:txXfrm>
        <a:off x="-19193" y="1455452"/>
        <a:ext cx="2205057" cy="2008553"/>
      </dsp:txXfrm>
    </dsp:sp>
    <dsp:sp modelId="{797C67C2-6292-4863-A789-82BD6E82DBA8}">
      <dsp:nvSpPr>
        <dsp:cNvPr id="0" name=""/>
        <dsp:cNvSpPr/>
      </dsp:nvSpPr>
      <dsp:spPr>
        <a:xfrm>
          <a:off x="2105951" y="1016083"/>
          <a:ext cx="5114042" cy="1042663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65523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b="1" kern="1200" dirty="0" smtClean="0">
              <a:solidFill>
                <a:schemeClr val="tx1"/>
              </a:solidFill>
            </a:rPr>
            <a:t>Etapa 2. Examen de conocimientos y habilidades directivas</a:t>
          </a:r>
          <a:endParaRPr lang="es-MX" sz="1600" b="1" kern="1200" dirty="0">
            <a:solidFill>
              <a:schemeClr val="tx1"/>
            </a:solidFill>
          </a:endParaRPr>
        </a:p>
      </dsp:txBody>
      <dsp:txXfrm>
        <a:off x="2105951" y="1276749"/>
        <a:ext cx="4853376" cy="521331"/>
      </dsp:txXfrm>
    </dsp:sp>
    <dsp:sp modelId="{6C44BD67-EE3A-4D4C-BE8A-658E38073359}">
      <dsp:nvSpPr>
        <dsp:cNvPr id="0" name=""/>
        <dsp:cNvSpPr/>
      </dsp:nvSpPr>
      <dsp:spPr>
        <a:xfrm>
          <a:off x="2185863" y="1803006"/>
          <a:ext cx="2205057" cy="2008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Conocimientos y competencias que el personal con funciones de dirección pone en juego para propiciar el adecuado funcionamiento de la escuela en los procesos de mejora continua, a partir de la resolución de situaciones hipotéticas de la práctica escolar, contextualizadas a través de casos.</a:t>
          </a:r>
          <a:r>
            <a:rPr lang="es-MX" sz="1000" kern="1200" dirty="0" smtClean="0"/>
            <a:t>.</a:t>
          </a:r>
          <a:endParaRPr lang="es-MX" sz="1200" kern="1200" dirty="0"/>
        </a:p>
      </dsp:txBody>
      <dsp:txXfrm>
        <a:off x="2185863" y="1803006"/>
        <a:ext cx="2205057" cy="2008553"/>
      </dsp:txXfrm>
    </dsp:sp>
    <dsp:sp modelId="{A52C7ED1-3645-4E8A-BBD1-62FCE66F50BC}">
      <dsp:nvSpPr>
        <dsp:cNvPr id="0" name=""/>
        <dsp:cNvSpPr/>
      </dsp:nvSpPr>
      <dsp:spPr>
        <a:xfrm>
          <a:off x="4371648" y="1368152"/>
          <a:ext cx="2825588" cy="145147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6552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</a:rPr>
            <a:t>Etapa 3. Ruta de mejora argumentada RUBRICA</a:t>
          </a:r>
          <a:endParaRPr lang="es-MX" sz="1600" b="1" kern="1200" dirty="0">
            <a:solidFill>
              <a:schemeClr val="tx1"/>
            </a:solidFill>
          </a:endParaRPr>
        </a:p>
      </dsp:txBody>
      <dsp:txXfrm>
        <a:off x="4371648" y="1731020"/>
        <a:ext cx="2462721" cy="725735"/>
      </dsp:txXfrm>
    </dsp:sp>
    <dsp:sp modelId="{4EAAB333-F2FE-4193-8EE6-27C0ADAF6AEF}">
      <dsp:nvSpPr>
        <dsp:cNvPr id="0" name=""/>
        <dsp:cNvSpPr/>
      </dsp:nvSpPr>
      <dsp:spPr>
        <a:xfrm>
          <a:off x="4381328" y="2415550"/>
          <a:ext cx="2205057" cy="1979158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.Argumentación del director sobre las prioridades que establece para propiciar la mejora continua de la escuela.</a:t>
          </a:r>
          <a:endParaRPr lang="es-MX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Reflexión sobre los efectos que espera producir en los aprendizajes de los alumnos.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Diagnóstico y descripción del contexto interno y externo de la escuela.</a:t>
          </a:r>
        </a:p>
      </dsp:txBody>
      <dsp:txXfrm>
        <a:off x="4381328" y="2415550"/>
        <a:ext cx="2205057" cy="197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9" rIns="93936" bIns="4696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9" rIns="93936" bIns="46969" rtlCol="0"/>
          <a:lstStyle>
            <a:lvl1pPr algn="r">
              <a:defRPr sz="1200"/>
            </a:lvl1pPr>
          </a:lstStyle>
          <a:p>
            <a:fld id="{F7899ACA-9487-439F-B3DE-A107090045A4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9" rIns="93936" bIns="4696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9" rIns="93936" bIns="46969" rtlCol="0" anchor="b"/>
          <a:lstStyle>
            <a:lvl1pPr algn="r">
              <a:defRPr sz="1200"/>
            </a:lvl1pPr>
          </a:lstStyle>
          <a:p>
            <a:fld id="{005B8615-3186-433E-9454-133C201E16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3976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9" rIns="93936" bIns="4696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9" rIns="93936" bIns="46969" rtlCol="0"/>
          <a:lstStyle>
            <a:lvl1pPr algn="r">
              <a:defRPr sz="1200"/>
            </a:lvl1pPr>
          </a:lstStyle>
          <a:p>
            <a:fld id="{CB105C4B-1B7A-4500-8235-CDFD8565F3CD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78363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9" rIns="93936" bIns="4696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2"/>
            <a:ext cx="5661660" cy="4213384"/>
          </a:xfrm>
          <a:prstGeom prst="rect">
            <a:avLst/>
          </a:prstGeom>
        </p:spPr>
        <p:txBody>
          <a:bodyPr vert="horz" lIns="93936" tIns="46969" rIns="93936" bIns="4696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9" rIns="93936" bIns="4696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9" rIns="93936" bIns="46969" rtlCol="0" anchor="b"/>
          <a:lstStyle>
            <a:lvl1pPr algn="r">
              <a:defRPr sz="1200"/>
            </a:lvl1pPr>
          </a:lstStyle>
          <a:p>
            <a:fld id="{ED3BEF8D-0471-4B15-9C5F-A318B20059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134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BEF8D-0471-4B15-9C5F-A318B200596C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243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EBBF-D5B1-4DF5-BC5F-7C9E6708585F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0BCE-06D6-4BC9-861A-4942B9DA88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71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EBBF-D5B1-4DF5-BC5F-7C9E6708585F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0BCE-06D6-4BC9-861A-4942B9DA88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03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EBBF-D5B1-4DF5-BC5F-7C9E6708585F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0BCE-06D6-4BC9-861A-4942B9DA88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391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EBBF-D5B1-4DF5-BC5F-7C9E6708585F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0BCE-06D6-4BC9-861A-4942B9DA88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67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EBBF-D5B1-4DF5-BC5F-7C9E6708585F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0BCE-06D6-4BC9-861A-4942B9DA88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8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EBBF-D5B1-4DF5-BC5F-7C9E6708585F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0BCE-06D6-4BC9-861A-4942B9DA88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836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EBBF-D5B1-4DF5-BC5F-7C9E6708585F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0BCE-06D6-4BC9-861A-4942B9DA88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052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EBBF-D5B1-4DF5-BC5F-7C9E6708585F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0BCE-06D6-4BC9-861A-4942B9DA88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31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EBBF-D5B1-4DF5-BC5F-7C9E6708585F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0BCE-06D6-4BC9-861A-4942B9DA88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863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EBBF-D5B1-4DF5-BC5F-7C9E6708585F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0BCE-06D6-4BC9-861A-4942B9DA88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990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EBBF-D5B1-4DF5-BC5F-7C9E6708585F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0BCE-06D6-4BC9-861A-4942B9DA88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582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5EBBF-D5B1-4DF5-BC5F-7C9E6708585F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C0BCE-06D6-4BC9-861A-4942B9DA88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67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v.gob.mx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362" y="1772816"/>
            <a:ext cx="7772400" cy="1470025"/>
          </a:xfrm>
        </p:spPr>
        <p:txBody>
          <a:bodyPr>
            <a:normAutofit/>
          </a:bodyPr>
          <a:lstStyle/>
          <a:p>
            <a:r>
              <a:rPr lang="es-MX" sz="3600" b="1" dirty="0" smtClean="0"/>
              <a:t>Evaluación del Desempeño</a:t>
            </a:r>
            <a:endParaRPr lang="es-MX" sz="36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5696" y="2708920"/>
            <a:ext cx="5760640" cy="2376265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algn="l"/>
            <a:endParaRPr lang="es-MX" sz="2400" i="1" dirty="0" smtClean="0"/>
          </a:p>
          <a:p>
            <a:pPr algn="l"/>
            <a:r>
              <a:rPr lang="es-MX" sz="2400" b="1" i="1" dirty="0" smtClean="0">
                <a:solidFill>
                  <a:schemeClr val="tx1"/>
                </a:solidFill>
              </a:rPr>
              <a:t>Promoción a categorías con funciones de supervisión, dirección y asesoría técnico pedagógica.</a:t>
            </a:r>
          </a:p>
          <a:p>
            <a:pPr algn="l"/>
            <a:endParaRPr lang="es-MX" sz="2400" b="1" i="1" dirty="0" smtClean="0">
              <a:solidFill>
                <a:schemeClr val="tx1"/>
              </a:solidFill>
            </a:endParaRPr>
          </a:p>
          <a:p>
            <a:pPr algn="l"/>
            <a:r>
              <a:rPr lang="es-MX" sz="2400" b="1" i="1" dirty="0" smtClean="0">
                <a:solidFill>
                  <a:schemeClr val="tx1"/>
                </a:solidFill>
              </a:rPr>
              <a:t>Evaluación del Desempeño Docente y Directivo</a:t>
            </a:r>
            <a:endParaRPr lang="es-MX" sz="2400" b="1" i="1" dirty="0">
              <a:solidFill>
                <a:schemeClr val="tx1"/>
              </a:solidFill>
            </a:endParaRPr>
          </a:p>
        </p:txBody>
      </p:sp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1" y="401184"/>
            <a:ext cx="3528392" cy="864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8862" y="478131"/>
            <a:ext cx="1512168" cy="787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9 Imagen" descr="pleca gris.jpg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rcRect b="11149"/>
          <a:stretch>
            <a:fillRect/>
          </a:stretch>
        </p:blipFill>
        <p:spPr>
          <a:xfrm>
            <a:off x="0" y="5661249"/>
            <a:ext cx="9144000" cy="1167764"/>
          </a:xfrm>
          <a:prstGeom prst="rect">
            <a:avLst/>
          </a:prstGeom>
        </p:spPr>
      </p:pic>
      <p:pic>
        <p:nvPicPr>
          <p:cNvPr id="2051" name="Picture 3" descr="C:\Users\Usuario\Desktop\descarg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12" y="620688"/>
            <a:ext cx="4118696" cy="1494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948264" y="5137168"/>
            <a:ext cx="1526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i="1" dirty="0" smtClean="0"/>
              <a:t>Mayo 6 de 2015</a:t>
            </a:r>
            <a:endParaRPr lang="es-MX" sz="1600" i="1" dirty="0"/>
          </a:p>
        </p:txBody>
      </p:sp>
    </p:spTree>
    <p:extLst>
      <p:ext uri="{BB962C8B-B14F-4D97-AF65-F5344CB8AC3E}">
        <p14:creationId xmlns:p14="http://schemas.microsoft.com/office/powerpoint/2010/main" val="23100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1143000"/>
          </a:xfrm>
        </p:spPr>
        <p:txBody>
          <a:bodyPr>
            <a:noAutofit/>
          </a:bodyPr>
          <a:lstStyle/>
          <a:p>
            <a:r>
              <a:rPr lang="es-MX" sz="3200" b="1" dirty="0"/>
              <a:t>Etapas, aspectos, métodos e instrumentos </a:t>
            </a:r>
            <a:r>
              <a:rPr lang="es-MX" sz="3200" b="1" dirty="0" smtClean="0"/>
              <a:t>Director</a:t>
            </a:r>
            <a:endParaRPr lang="es-MX" sz="32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534913"/>
              </p:ext>
            </p:extLst>
          </p:nvPr>
        </p:nvGraphicFramePr>
        <p:xfrm>
          <a:off x="1259632" y="1268760"/>
          <a:ext cx="72008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9 Imagen" descr="pleca gris.jpg"/>
          <p:cNvPicPr>
            <a:picLocks noChangeAspect="1"/>
          </p:cNvPicPr>
          <p:nvPr/>
        </p:nvPicPr>
        <p:blipFill>
          <a:blip r:embed="rId7" cstate="print">
            <a:lum contrast="-10000"/>
          </a:blip>
          <a:srcRect b="11149"/>
          <a:stretch>
            <a:fillRect/>
          </a:stretch>
        </p:blipFill>
        <p:spPr>
          <a:xfrm>
            <a:off x="0" y="5974659"/>
            <a:ext cx="9144000" cy="854353"/>
          </a:xfrm>
          <a:prstGeom prst="rect">
            <a:avLst/>
          </a:prstGeom>
        </p:spPr>
      </p:pic>
      <p:pic>
        <p:nvPicPr>
          <p:cNvPr id="6" name="5 Imagen" descr="SEV_horizont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116632"/>
            <a:ext cx="2016224" cy="940373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3275856" y="764704"/>
            <a:ext cx="518457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4932040" y="3844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Subsecretaría de Educación Básica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1259632" y="4797152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Del 15 de junio al 15 de agosto</a:t>
            </a:r>
            <a:endParaRPr lang="es-MX" sz="11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635896" y="5176922"/>
            <a:ext cx="1980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Del 14 al 28 de noviembre</a:t>
            </a:r>
            <a:endParaRPr lang="es-MX" sz="11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084168" y="5759215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24 de enero de 2016</a:t>
            </a:r>
            <a:endParaRPr lang="es-MX" sz="1100" b="1" dirty="0"/>
          </a:p>
        </p:txBody>
      </p:sp>
    </p:spTree>
    <p:extLst>
      <p:ext uri="{BB962C8B-B14F-4D97-AF65-F5344CB8AC3E}">
        <p14:creationId xmlns:p14="http://schemas.microsoft.com/office/powerpoint/2010/main" val="1501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242" y="845095"/>
            <a:ext cx="6696744" cy="984983"/>
          </a:xfrm>
        </p:spPr>
        <p:txBody>
          <a:bodyPr>
            <a:normAutofit fontScale="90000"/>
          </a:bodyPr>
          <a:lstStyle/>
          <a:p>
            <a:r>
              <a:rPr lang="es-MX" sz="3200" b="1" dirty="0"/>
              <a:t>Personal a </a:t>
            </a:r>
            <a:r>
              <a:rPr lang="es-MX" sz="3200" b="1" dirty="0" smtClean="0"/>
              <a:t>evaluar</a:t>
            </a:r>
            <a:br>
              <a:rPr lang="es-MX" sz="3200" b="1" dirty="0" smtClean="0"/>
            </a:br>
            <a:r>
              <a:rPr lang="es-MX" sz="2700" b="1" i="1" dirty="0" smtClean="0"/>
              <a:t>Permanencia</a:t>
            </a:r>
            <a:r>
              <a:rPr lang="es-MX" sz="3200" b="1" dirty="0" smtClean="0"/>
              <a:t> </a:t>
            </a:r>
            <a:endParaRPr lang="es-MX" sz="3200" b="1" dirty="0"/>
          </a:p>
        </p:txBody>
      </p:sp>
      <p:sp>
        <p:nvSpPr>
          <p:cNvPr id="6" name="5 Rectángulo"/>
          <p:cNvSpPr/>
          <p:nvPr/>
        </p:nvSpPr>
        <p:spPr>
          <a:xfrm>
            <a:off x="1673223" y="2132530"/>
            <a:ext cx="5598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b="1" dirty="0" smtClean="0"/>
              <a:t>Sostenimiento </a:t>
            </a:r>
            <a:r>
              <a:rPr lang="es-MX" b="1" dirty="0"/>
              <a:t>Federal, Federalizada y Estatal</a:t>
            </a:r>
          </a:p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b="1" dirty="0"/>
              <a:t>Tipo de centro de trabajo y localidad: los ubicados </a:t>
            </a:r>
            <a:r>
              <a:rPr lang="es-MX" b="1" dirty="0" smtClean="0"/>
              <a:t> en </a:t>
            </a:r>
            <a:r>
              <a:rPr lang="es-MX" b="1" dirty="0"/>
              <a:t>localidades igual o mayor de 100 mil habitantes.</a:t>
            </a:r>
          </a:p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b="1" dirty="0"/>
              <a:t>Antigüedad en el servicio: de 6 a 20 años</a:t>
            </a:r>
          </a:p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b="1" dirty="0"/>
              <a:t>Tipo de plaza: jornada y por </a:t>
            </a:r>
            <a:r>
              <a:rPr lang="es-MX" b="1" dirty="0" smtClean="0"/>
              <a:t>hora/semana/mes</a:t>
            </a:r>
            <a:endParaRPr lang="es-MX" b="1" dirty="0"/>
          </a:p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b="1" dirty="0"/>
              <a:t>Tipo de  nombramiento: </a:t>
            </a:r>
            <a:r>
              <a:rPr lang="es-MX" b="1" dirty="0" smtClean="0"/>
              <a:t>definitivo</a:t>
            </a:r>
            <a:endParaRPr lang="es-MX" b="1" dirty="0"/>
          </a:p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b="1" dirty="0"/>
              <a:t>Carrera </a:t>
            </a:r>
            <a:r>
              <a:rPr lang="es-MX" b="1" dirty="0" smtClean="0"/>
              <a:t>Magisterial</a:t>
            </a:r>
            <a:r>
              <a:rPr lang="es-MX" b="1" dirty="0"/>
              <a:t>: </a:t>
            </a:r>
            <a:r>
              <a:rPr lang="es-MX" b="1" dirty="0" smtClean="0"/>
              <a:t>todos </a:t>
            </a:r>
            <a:r>
              <a:rPr lang="es-MX" b="1" dirty="0"/>
              <a:t>los niveles de estímulo</a:t>
            </a:r>
          </a:p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b="1" dirty="0"/>
              <a:t>Personal con funciones docentes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315508" y="1599246"/>
            <a:ext cx="1372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Docentes</a:t>
            </a:r>
            <a:endParaRPr lang="es-MX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673223" y="4991660"/>
            <a:ext cx="5995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b="1" dirty="0" smtClean="0"/>
              <a:t>Quienes ejerzan la función antes de la entrada en vigor de la LGSPD sin la categoría respectiva. (Regularización progresiva)</a:t>
            </a:r>
            <a:endParaRPr lang="es-MX" b="1" dirty="0"/>
          </a:p>
        </p:txBody>
      </p:sp>
      <p:pic>
        <p:nvPicPr>
          <p:cNvPr id="6147" name="Picture 3" descr="C:\Users\Usuario\Desktop\ID-100258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92" y="1102313"/>
            <a:ext cx="1455529" cy="1455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474364" y="4461226"/>
            <a:ext cx="1457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/>
              <a:t>Directivos</a:t>
            </a:r>
          </a:p>
        </p:txBody>
      </p:sp>
      <p:pic>
        <p:nvPicPr>
          <p:cNvPr id="10" name="9 Imagen" descr="pleca gris.jpg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rcRect b="11149"/>
          <a:stretch>
            <a:fillRect/>
          </a:stretch>
        </p:blipFill>
        <p:spPr>
          <a:xfrm>
            <a:off x="0" y="5974659"/>
            <a:ext cx="9144000" cy="854353"/>
          </a:xfrm>
          <a:prstGeom prst="rect">
            <a:avLst/>
          </a:prstGeom>
        </p:spPr>
      </p:pic>
      <p:pic>
        <p:nvPicPr>
          <p:cNvPr id="11" name="10 Imagen" descr="SEV_horiz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16632"/>
            <a:ext cx="2016224" cy="940373"/>
          </a:xfrm>
          <a:prstGeom prst="rect">
            <a:avLst/>
          </a:prstGeom>
        </p:spPr>
      </p:pic>
      <p:cxnSp>
        <p:nvCxnSpPr>
          <p:cNvPr id="12" name="11 Conector recto"/>
          <p:cNvCxnSpPr/>
          <p:nvPr/>
        </p:nvCxnSpPr>
        <p:spPr>
          <a:xfrm>
            <a:off x="3275856" y="764704"/>
            <a:ext cx="518457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932040" y="3844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Subsecretaría de Educación Básica</a:t>
            </a:r>
            <a:endParaRPr lang="es-MX" dirty="0"/>
          </a:p>
        </p:txBody>
      </p:sp>
      <p:pic>
        <p:nvPicPr>
          <p:cNvPr id="6146" name="Picture 2" descr="C:\Users\Usuario\Desktop\tesi_iet_img_docen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857" y="3572435"/>
            <a:ext cx="15525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pleca gris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rcRect b="11149"/>
          <a:stretch>
            <a:fillRect/>
          </a:stretch>
        </p:blipFill>
        <p:spPr>
          <a:xfrm>
            <a:off x="0" y="6003647"/>
            <a:ext cx="9144000" cy="85435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242" y="845095"/>
            <a:ext cx="6696744" cy="984983"/>
          </a:xfrm>
        </p:spPr>
        <p:txBody>
          <a:bodyPr>
            <a:normAutofit fontScale="90000"/>
          </a:bodyPr>
          <a:lstStyle/>
          <a:p>
            <a:r>
              <a:rPr lang="es-MX" sz="3200" b="1" dirty="0"/>
              <a:t>Personal a </a:t>
            </a:r>
            <a:r>
              <a:rPr lang="es-MX" sz="3200" b="1" dirty="0" smtClean="0"/>
              <a:t>evaluar</a:t>
            </a:r>
            <a:br>
              <a:rPr lang="es-MX" sz="3200" b="1" dirty="0" smtClean="0"/>
            </a:br>
            <a:r>
              <a:rPr lang="es-MX" sz="2700" b="1" i="1" dirty="0" smtClean="0"/>
              <a:t>Promoción</a:t>
            </a:r>
            <a:r>
              <a:rPr lang="es-MX" sz="3200" b="1" dirty="0" smtClean="0"/>
              <a:t> </a:t>
            </a:r>
            <a:endParaRPr lang="es-MX" sz="3200" b="1" dirty="0"/>
          </a:p>
        </p:txBody>
      </p:sp>
      <p:sp>
        <p:nvSpPr>
          <p:cNvPr id="6" name="5 Rectángulo"/>
          <p:cNvSpPr/>
          <p:nvPr/>
        </p:nvSpPr>
        <p:spPr>
          <a:xfrm>
            <a:off x="1475656" y="2132530"/>
            <a:ext cx="5648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000" b="1" dirty="0" smtClean="0"/>
              <a:t>Docente en servicio con grado académico mínimo de licenciatura o equivalente</a:t>
            </a:r>
            <a:endParaRPr lang="es-MX" sz="2000" b="1" dirty="0"/>
          </a:p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000" b="1" dirty="0" smtClean="0"/>
              <a:t>Quienes desempeñen funciones de dirección, coordinador de actividades, subdirector o director con o sin la categoría específica</a:t>
            </a:r>
            <a:endParaRPr lang="es-MX" sz="2000" b="1" dirty="0"/>
          </a:p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000" b="1" dirty="0" smtClean="0"/>
              <a:t>Quienes desempeñen funciones de supervisión, supervisor, inspector, jefe de zona, jefe de sector o jefe de enseñanza sin la categoría específica, hasta la entrada en vigor de la LGSPD</a:t>
            </a:r>
            <a:endParaRPr lang="es-MX" sz="2000" b="1" dirty="0"/>
          </a:p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000" b="1" dirty="0" smtClean="0"/>
              <a:t>Quienes desempeñen algunas de las funciones anteriores y aspiren a otro tipo de función de esta naturaleza</a:t>
            </a:r>
            <a:endParaRPr lang="es-MX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1315508" y="1670865"/>
            <a:ext cx="3521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Funciones de supervisión</a:t>
            </a:r>
            <a:endParaRPr lang="es-MX" sz="2400" b="1" dirty="0"/>
          </a:p>
        </p:txBody>
      </p:sp>
      <p:pic>
        <p:nvPicPr>
          <p:cNvPr id="11" name="10 Imagen" descr="SEV_horizon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6632"/>
            <a:ext cx="2016224" cy="940373"/>
          </a:xfrm>
          <a:prstGeom prst="rect">
            <a:avLst/>
          </a:prstGeom>
        </p:spPr>
      </p:pic>
      <p:cxnSp>
        <p:nvCxnSpPr>
          <p:cNvPr id="12" name="11 Conector recto"/>
          <p:cNvCxnSpPr/>
          <p:nvPr/>
        </p:nvCxnSpPr>
        <p:spPr>
          <a:xfrm>
            <a:off x="3275856" y="764704"/>
            <a:ext cx="518457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932040" y="3844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Subsecretaría de Educación Básica</a:t>
            </a:r>
            <a:endParaRPr lang="es-MX" dirty="0"/>
          </a:p>
        </p:txBody>
      </p:sp>
      <p:pic>
        <p:nvPicPr>
          <p:cNvPr id="10243" name="Picture 3" descr="C:\Users\Usuario\Desktop\54912-orange-man-supervisor-convert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409" y="1076898"/>
            <a:ext cx="1256023" cy="21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4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242" y="845095"/>
            <a:ext cx="6696744" cy="984983"/>
          </a:xfrm>
        </p:spPr>
        <p:txBody>
          <a:bodyPr>
            <a:normAutofit fontScale="90000"/>
          </a:bodyPr>
          <a:lstStyle/>
          <a:p>
            <a:r>
              <a:rPr lang="es-MX" sz="3200" b="1" dirty="0"/>
              <a:t>Personal a </a:t>
            </a:r>
            <a:r>
              <a:rPr lang="es-MX" sz="3200" b="1" dirty="0" smtClean="0"/>
              <a:t>evaluar</a:t>
            </a:r>
            <a:br>
              <a:rPr lang="es-MX" sz="3200" b="1" dirty="0" smtClean="0"/>
            </a:br>
            <a:r>
              <a:rPr lang="es-MX" sz="2700" b="1" i="1" dirty="0" smtClean="0"/>
              <a:t>Promoción</a:t>
            </a:r>
            <a:r>
              <a:rPr lang="es-MX" sz="3200" b="1" dirty="0" smtClean="0"/>
              <a:t> </a:t>
            </a:r>
            <a:endParaRPr lang="es-MX" sz="3200" b="1" dirty="0"/>
          </a:p>
        </p:txBody>
      </p:sp>
      <p:sp>
        <p:nvSpPr>
          <p:cNvPr id="6" name="5 Rectángulo"/>
          <p:cNvSpPr/>
          <p:nvPr/>
        </p:nvSpPr>
        <p:spPr>
          <a:xfrm>
            <a:off x="1511571" y="2564904"/>
            <a:ext cx="58511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000" b="1" dirty="0" smtClean="0"/>
              <a:t>Docente en servicio con grado académico mínimo de licenciatura o equivalente</a:t>
            </a:r>
            <a:endParaRPr lang="es-MX" sz="2000" b="1" dirty="0"/>
          </a:p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000" b="1" dirty="0" smtClean="0"/>
              <a:t>Quienes desempeñen funciones de coordinación de actividades o subdirección, con o sin categoría específica</a:t>
            </a:r>
            <a:endParaRPr lang="es-MX" sz="2000" b="1" dirty="0"/>
          </a:p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000" b="1" dirty="0" smtClean="0"/>
              <a:t>Quienes desempeñen funciones de director, hasta la entrada en vigor de la LGSPD</a:t>
            </a:r>
            <a:endParaRPr lang="es-MX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1315508" y="1901697"/>
            <a:ext cx="3071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Funciones de dirección</a:t>
            </a:r>
            <a:endParaRPr lang="es-MX" sz="2400" b="1" dirty="0"/>
          </a:p>
        </p:txBody>
      </p:sp>
      <p:pic>
        <p:nvPicPr>
          <p:cNvPr id="10" name="9 Imagen" descr="pleca gris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rcRect b="11149"/>
          <a:stretch>
            <a:fillRect/>
          </a:stretch>
        </p:blipFill>
        <p:spPr>
          <a:xfrm>
            <a:off x="0" y="5974659"/>
            <a:ext cx="9144000" cy="854353"/>
          </a:xfrm>
          <a:prstGeom prst="rect">
            <a:avLst/>
          </a:prstGeom>
        </p:spPr>
      </p:pic>
      <p:pic>
        <p:nvPicPr>
          <p:cNvPr id="11" name="10 Imagen" descr="SEV_horizon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6632"/>
            <a:ext cx="2016224" cy="940373"/>
          </a:xfrm>
          <a:prstGeom prst="rect">
            <a:avLst/>
          </a:prstGeom>
        </p:spPr>
      </p:pic>
      <p:cxnSp>
        <p:nvCxnSpPr>
          <p:cNvPr id="12" name="11 Conector recto"/>
          <p:cNvCxnSpPr/>
          <p:nvPr/>
        </p:nvCxnSpPr>
        <p:spPr>
          <a:xfrm>
            <a:off x="3275856" y="764704"/>
            <a:ext cx="518457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932040" y="3844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Subsecretaría de Educación Básica</a:t>
            </a:r>
            <a:endParaRPr lang="es-MX" dirty="0"/>
          </a:p>
        </p:txBody>
      </p:sp>
      <p:pic>
        <p:nvPicPr>
          <p:cNvPr id="9" name="Picture 2" descr="C:\Users\Usuario\Desktop\tesi_iet_img_docen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65" y="1145679"/>
            <a:ext cx="15525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242" y="845095"/>
            <a:ext cx="6696744" cy="984983"/>
          </a:xfrm>
        </p:spPr>
        <p:txBody>
          <a:bodyPr>
            <a:normAutofit fontScale="90000"/>
          </a:bodyPr>
          <a:lstStyle/>
          <a:p>
            <a:r>
              <a:rPr lang="es-MX" sz="3200" b="1" dirty="0"/>
              <a:t>Personal a </a:t>
            </a:r>
            <a:r>
              <a:rPr lang="es-MX" sz="3200" b="1" dirty="0" smtClean="0"/>
              <a:t>evaluar</a:t>
            </a:r>
            <a:br>
              <a:rPr lang="es-MX" sz="3200" b="1" dirty="0" smtClean="0"/>
            </a:br>
            <a:r>
              <a:rPr lang="es-MX" sz="2700" b="1" i="1" dirty="0" smtClean="0"/>
              <a:t>Promoción</a:t>
            </a:r>
            <a:r>
              <a:rPr lang="es-MX" sz="3200" b="1" dirty="0" smtClean="0"/>
              <a:t> </a:t>
            </a:r>
            <a:endParaRPr lang="es-MX" sz="3200" b="1" dirty="0"/>
          </a:p>
        </p:txBody>
      </p:sp>
      <p:sp>
        <p:nvSpPr>
          <p:cNvPr id="6" name="5 Rectángulo"/>
          <p:cNvSpPr/>
          <p:nvPr/>
        </p:nvSpPr>
        <p:spPr>
          <a:xfrm>
            <a:off x="1511571" y="2564904"/>
            <a:ext cx="58511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000" b="1" dirty="0" smtClean="0"/>
              <a:t>Docente en servicio con grado académico mínimo de licenciatura o equivalente</a:t>
            </a:r>
            <a:endParaRPr lang="es-MX" sz="2000" b="1" dirty="0"/>
          </a:p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000" b="1" dirty="0" smtClean="0"/>
              <a:t>Quienes desempeñen funciones de asesoría técnico pedagógica de carácter temporal durante el ciclo escolar 2014-2015</a:t>
            </a:r>
            <a:endParaRPr lang="es-MX" sz="2000" b="1" dirty="0"/>
          </a:p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000" b="1" dirty="0" smtClean="0"/>
              <a:t>Ocupar plaza(s) de jornada o por hora/semana/mes con valor de al menos 19 horas, con nombramiento definitivo o equivalente</a:t>
            </a:r>
            <a:endParaRPr lang="es-MX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1315508" y="1901697"/>
            <a:ext cx="5688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Funciones de asesoría técnico pedagógica</a:t>
            </a:r>
            <a:endParaRPr lang="es-MX" sz="2400" b="1" dirty="0"/>
          </a:p>
        </p:txBody>
      </p:sp>
      <p:pic>
        <p:nvPicPr>
          <p:cNvPr id="10" name="9 Imagen" descr="pleca gris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rcRect b="11149"/>
          <a:stretch>
            <a:fillRect/>
          </a:stretch>
        </p:blipFill>
        <p:spPr>
          <a:xfrm>
            <a:off x="0" y="5974659"/>
            <a:ext cx="9144000" cy="854353"/>
          </a:xfrm>
          <a:prstGeom prst="rect">
            <a:avLst/>
          </a:prstGeom>
        </p:spPr>
      </p:pic>
      <p:pic>
        <p:nvPicPr>
          <p:cNvPr id="11" name="10 Imagen" descr="SEV_horizon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6632"/>
            <a:ext cx="2016224" cy="940373"/>
          </a:xfrm>
          <a:prstGeom prst="rect">
            <a:avLst/>
          </a:prstGeom>
        </p:spPr>
      </p:pic>
      <p:cxnSp>
        <p:nvCxnSpPr>
          <p:cNvPr id="12" name="11 Conector recto"/>
          <p:cNvCxnSpPr/>
          <p:nvPr/>
        </p:nvCxnSpPr>
        <p:spPr>
          <a:xfrm>
            <a:off x="3275856" y="764704"/>
            <a:ext cx="518457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932040" y="3844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Subsecretaría de Educación Básica</a:t>
            </a:r>
            <a:endParaRPr lang="es-MX" dirty="0"/>
          </a:p>
        </p:txBody>
      </p:sp>
      <p:pic>
        <p:nvPicPr>
          <p:cNvPr id="11266" name="Picture 2" descr="C:\Users\Usuario\Desktop\maest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08" y="1049293"/>
            <a:ext cx="1637469" cy="131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6616" y="10570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3200" b="1" dirty="0"/>
              <a:t>Estrategia estatal de apoyo al proceso de evaluación al desempeño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276872"/>
            <a:ext cx="7848872" cy="3240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MX" sz="2800" b="1" dirty="0" smtClean="0"/>
          </a:p>
          <a:p>
            <a:pPr marL="0" indent="0">
              <a:buNone/>
            </a:pPr>
            <a:r>
              <a:rPr lang="es-MX" sz="2800" b="1" dirty="0" smtClean="0"/>
              <a:t>Objetivo</a:t>
            </a:r>
          </a:p>
          <a:p>
            <a:pPr marL="0" indent="0" algn="just">
              <a:buNone/>
            </a:pPr>
            <a:endParaRPr lang="es-MX" sz="2400" dirty="0" smtClean="0"/>
          </a:p>
          <a:p>
            <a:pPr marL="0" indent="0" algn="just">
              <a:buNone/>
            </a:pPr>
            <a:r>
              <a:rPr lang="es-MX" sz="2400" b="1" dirty="0" smtClean="0"/>
              <a:t>Ofrecer al personal docente, directivo y de función de apoyo técnico pedagógico, que participarán en los procesos de evaluación para promoción o permanencia en el servicio educativo, materiales informativos en línea, cursos presenciales y en línea, asesoría en los centros de maestros,  videos con pláticas sobre temas a evaluar y comunidades de aprendizaje.</a:t>
            </a:r>
          </a:p>
          <a:p>
            <a:endParaRPr lang="es-MX" dirty="0"/>
          </a:p>
        </p:txBody>
      </p:sp>
      <p:pic>
        <p:nvPicPr>
          <p:cNvPr id="4" name="9 Imagen" descr="pleca gris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rcRect b="11149"/>
          <a:stretch>
            <a:fillRect/>
          </a:stretch>
        </p:blipFill>
        <p:spPr>
          <a:xfrm>
            <a:off x="0" y="5974659"/>
            <a:ext cx="9144000" cy="854353"/>
          </a:xfrm>
          <a:prstGeom prst="rect">
            <a:avLst/>
          </a:prstGeom>
        </p:spPr>
      </p:pic>
      <p:pic>
        <p:nvPicPr>
          <p:cNvPr id="5" name="4 Imagen" descr="SEV_horizon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6632"/>
            <a:ext cx="2016224" cy="940373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3275856" y="764704"/>
            <a:ext cx="518457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4932040" y="3844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Subsecretaría de Educación Básica</a:t>
            </a:r>
            <a:endParaRPr lang="es-MX" dirty="0"/>
          </a:p>
        </p:txBody>
      </p:sp>
      <p:pic>
        <p:nvPicPr>
          <p:cNvPr id="5122" name="Picture 2" descr="C:\Users\Usuario\Desktop\evaluac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4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pleca gris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rcRect b="11149"/>
          <a:stretch>
            <a:fillRect/>
          </a:stretch>
        </p:blipFill>
        <p:spPr>
          <a:xfrm>
            <a:off x="0" y="5974659"/>
            <a:ext cx="9144000" cy="85435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9020" y="764704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/>
              <a:t>Materiales de apoyo en </a:t>
            </a:r>
            <a:r>
              <a:rPr lang="es-MX" sz="3200" b="1" dirty="0" smtClean="0"/>
              <a:t>línea</a:t>
            </a:r>
            <a:br>
              <a:rPr lang="es-MX" sz="3200" b="1" dirty="0" smtClean="0"/>
            </a:br>
            <a:r>
              <a:rPr lang="es-MX" sz="2400" b="1" dirty="0" smtClean="0">
                <a:hlinkClick r:id="rId3"/>
              </a:rPr>
              <a:t>www.sev.gob.mx</a:t>
            </a:r>
            <a:r>
              <a:rPr lang="es-MX" sz="2400" b="1" dirty="0" smtClean="0"/>
              <a:t>  </a:t>
            </a:r>
            <a:r>
              <a:rPr lang="es-MX" sz="2000" b="1" i="1" dirty="0" smtClean="0"/>
              <a:t>Clave de acceso: Curp</a:t>
            </a:r>
            <a:endParaRPr lang="es-MX" sz="20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75872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s-ES" b="1" dirty="0"/>
              <a:t>Marco normativo.</a:t>
            </a:r>
            <a:endParaRPr lang="es-MX" sz="2800" dirty="0"/>
          </a:p>
          <a:p>
            <a:pPr lvl="0"/>
            <a:r>
              <a:rPr lang="es-ES" b="1" dirty="0"/>
              <a:t>Acuerdo 592, Plan y programas de estudio de </a:t>
            </a:r>
            <a:r>
              <a:rPr lang="es-ES" b="1" dirty="0" smtClean="0"/>
              <a:t>                                                educación </a:t>
            </a:r>
            <a:r>
              <a:rPr lang="es-ES" b="1" dirty="0"/>
              <a:t>básica: presentación informática.</a:t>
            </a:r>
            <a:endParaRPr lang="es-MX" sz="2800" dirty="0"/>
          </a:p>
          <a:p>
            <a:pPr lvl="0"/>
            <a:r>
              <a:rPr lang="es-ES" b="1" dirty="0"/>
              <a:t>Gestión educativa.</a:t>
            </a:r>
            <a:endParaRPr lang="es-MX" sz="2800" dirty="0"/>
          </a:p>
          <a:p>
            <a:pPr lvl="1"/>
            <a:r>
              <a:rPr lang="es-ES" i="1" dirty="0"/>
              <a:t>Presentación.</a:t>
            </a:r>
            <a:endParaRPr lang="es-MX" sz="2400" dirty="0"/>
          </a:p>
          <a:p>
            <a:pPr lvl="1"/>
            <a:r>
              <a:rPr lang="es-ES" i="1" dirty="0"/>
              <a:t>Bibliografía.</a:t>
            </a:r>
            <a:endParaRPr lang="es-MX" sz="2400" dirty="0"/>
          </a:p>
          <a:p>
            <a:pPr lvl="0"/>
            <a:r>
              <a:rPr lang="es-ES" b="1" dirty="0"/>
              <a:t>Normalidad mínima.</a:t>
            </a:r>
            <a:endParaRPr lang="es-MX" sz="2800" dirty="0"/>
          </a:p>
          <a:p>
            <a:pPr lvl="1"/>
            <a:r>
              <a:rPr lang="es-ES" i="1" dirty="0"/>
              <a:t>Cuadro descriptivo.</a:t>
            </a:r>
            <a:endParaRPr lang="es-MX" sz="2400" dirty="0"/>
          </a:p>
          <a:p>
            <a:pPr lvl="1"/>
            <a:r>
              <a:rPr lang="es-ES" i="1" dirty="0"/>
              <a:t>Presentaciones.</a:t>
            </a:r>
            <a:endParaRPr lang="es-MX" sz="2400" dirty="0"/>
          </a:p>
          <a:p>
            <a:pPr lvl="0"/>
            <a:r>
              <a:rPr lang="es-ES" b="1" dirty="0"/>
              <a:t>Evaluación formativa.</a:t>
            </a:r>
            <a:endParaRPr lang="es-MX" sz="2800" dirty="0"/>
          </a:p>
          <a:p>
            <a:pPr lvl="1"/>
            <a:r>
              <a:rPr lang="es-ES" i="1" dirty="0"/>
              <a:t>Orientaciones para la evaluación de la comprensión lectora en el aula</a:t>
            </a:r>
            <a:endParaRPr lang="es-MX" sz="2400" dirty="0"/>
          </a:p>
          <a:p>
            <a:pPr lvl="1"/>
            <a:r>
              <a:rPr lang="es-ES" i="1" dirty="0"/>
              <a:t>Bibliografía.</a:t>
            </a:r>
            <a:endParaRPr lang="es-MX" sz="2400" dirty="0"/>
          </a:p>
          <a:p>
            <a:pPr lvl="1"/>
            <a:r>
              <a:rPr lang="es-ES" i="1" dirty="0"/>
              <a:t>Evaluación Interna. Aprender en la escuela. Presentación</a:t>
            </a:r>
            <a:endParaRPr lang="es-MX" sz="2400" dirty="0"/>
          </a:p>
          <a:p>
            <a:pPr lvl="0"/>
            <a:r>
              <a:rPr lang="es-ES" b="1" dirty="0"/>
              <a:t>Guías de Reuniones de Consejos Técnicos Escolares. Preescolar, Primaria y Secundaria </a:t>
            </a:r>
            <a:endParaRPr lang="es-MX" sz="2800" dirty="0"/>
          </a:p>
          <a:p>
            <a:pPr lvl="0"/>
            <a:r>
              <a:rPr lang="es-ES" b="1" dirty="0"/>
              <a:t>Ligas informáticas de las guías de estudio para concurso de oposición para la promoción a la función de: Asesoría Técnico Pedagógica, Dirección y de Supervisión.</a:t>
            </a:r>
            <a:endParaRPr lang="es-MX" sz="2800" dirty="0"/>
          </a:p>
          <a:p>
            <a:endParaRPr lang="es-MX" dirty="0"/>
          </a:p>
        </p:txBody>
      </p:sp>
      <p:pic>
        <p:nvPicPr>
          <p:cNvPr id="4" name="3 Imagen" descr="SEV_horiz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16632"/>
            <a:ext cx="2016224" cy="940373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3275856" y="764704"/>
            <a:ext cx="518457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4932040" y="3844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Subsecretaría de Educación Básica</a:t>
            </a:r>
            <a:endParaRPr lang="es-MX" dirty="0"/>
          </a:p>
        </p:txBody>
      </p:sp>
      <p:pic>
        <p:nvPicPr>
          <p:cNvPr id="3074" name="Picture 2" descr="C:\Users\Usuario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420888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 </a:t>
            </a:r>
            <a:r>
              <a:rPr lang="es-MX" sz="3200" b="1" dirty="0"/>
              <a:t>Asesoría y reflexión en grupos de trabajo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2620888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Centros de maestros</a:t>
            </a:r>
          </a:p>
          <a:p>
            <a:r>
              <a:rPr lang="es-MX" sz="2400" b="1" dirty="0" smtClean="0"/>
              <a:t>Consejos técnicos de escuela</a:t>
            </a:r>
          </a:p>
          <a:p>
            <a:r>
              <a:rPr lang="es-MX" sz="2400" b="1" dirty="0" smtClean="0"/>
              <a:t>Consejos técnicos de zona</a:t>
            </a:r>
          </a:p>
          <a:p>
            <a:r>
              <a:rPr lang="es-MX" sz="2400" b="1" dirty="0" smtClean="0"/>
              <a:t>Comunidades de aprendizaje</a:t>
            </a:r>
            <a:endParaRPr lang="es-MX" sz="2400" b="1" dirty="0"/>
          </a:p>
        </p:txBody>
      </p:sp>
      <p:pic>
        <p:nvPicPr>
          <p:cNvPr id="28" name="9 Imagen" descr="pleca gris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rcRect b="11149"/>
          <a:stretch>
            <a:fillRect/>
          </a:stretch>
        </p:blipFill>
        <p:spPr>
          <a:xfrm>
            <a:off x="0" y="5974659"/>
            <a:ext cx="9144000" cy="854353"/>
          </a:xfrm>
          <a:prstGeom prst="rect">
            <a:avLst/>
          </a:prstGeom>
        </p:spPr>
      </p:pic>
      <p:pic>
        <p:nvPicPr>
          <p:cNvPr id="29" name="28 Imagen" descr="SEV_horizon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6632"/>
            <a:ext cx="2016224" cy="940373"/>
          </a:xfrm>
          <a:prstGeom prst="rect">
            <a:avLst/>
          </a:prstGeom>
        </p:spPr>
      </p:pic>
      <p:cxnSp>
        <p:nvCxnSpPr>
          <p:cNvPr id="30" name="29 Conector recto"/>
          <p:cNvCxnSpPr/>
          <p:nvPr/>
        </p:nvCxnSpPr>
        <p:spPr>
          <a:xfrm>
            <a:off x="3275856" y="764704"/>
            <a:ext cx="518457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4932040" y="3844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Subsecretaría de Educación Básica</a:t>
            </a:r>
            <a:endParaRPr lang="es-MX" dirty="0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55" y="3933056"/>
            <a:ext cx="3040556" cy="1900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72816"/>
            <a:ext cx="3032075" cy="2347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041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1080" y="82115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/>
              <a:t>Cursos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7577" y="1916832"/>
            <a:ext cx="4752528" cy="3196952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Curso Presencial de 40 horas</a:t>
            </a:r>
          </a:p>
          <a:p>
            <a:pPr marL="400050" lvl="1" indent="0">
              <a:buNone/>
            </a:pPr>
            <a:r>
              <a:rPr lang="es-MX" sz="2400" b="1" i="1" dirty="0" smtClean="0"/>
              <a:t>“Evaluación interna. Aprender en la escuela”</a:t>
            </a:r>
          </a:p>
          <a:p>
            <a:endParaRPr lang="es-MX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MX" sz="2400" b="1" dirty="0" smtClean="0"/>
              <a:t>Cursos en línea en apoyo al desempeño docente.</a:t>
            </a:r>
          </a:p>
          <a:p>
            <a:pPr marL="400050" lvl="1" indent="0">
              <a:buNone/>
            </a:pPr>
            <a:r>
              <a:rPr lang="es-MX" sz="2400" b="1" i="1" dirty="0" smtClean="0"/>
              <a:t>Consorcio Clavijero</a:t>
            </a:r>
            <a:endParaRPr lang="es-MX" sz="2400" b="1" i="1" dirty="0"/>
          </a:p>
        </p:txBody>
      </p:sp>
      <p:pic>
        <p:nvPicPr>
          <p:cNvPr id="4" name="9 Imagen" descr="pleca gris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rcRect b="11149"/>
          <a:stretch>
            <a:fillRect/>
          </a:stretch>
        </p:blipFill>
        <p:spPr>
          <a:xfrm>
            <a:off x="0" y="5974659"/>
            <a:ext cx="9144000" cy="854353"/>
          </a:xfrm>
          <a:prstGeom prst="rect">
            <a:avLst/>
          </a:prstGeom>
        </p:spPr>
      </p:pic>
      <p:pic>
        <p:nvPicPr>
          <p:cNvPr id="5" name="4 Imagen" descr="SEV_horizon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6632"/>
            <a:ext cx="2016224" cy="940373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3275856" y="764704"/>
            <a:ext cx="518457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4932040" y="3844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Subsecretaría de Educación Básica</a:t>
            </a:r>
            <a:endParaRPr lang="es-MX" dirty="0"/>
          </a:p>
        </p:txBody>
      </p:sp>
      <p:pic>
        <p:nvPicPr>
          <p:cNvPr id="4098" name="Picture 2" descr="C:\Users\Usuario\Desktop\aula de curs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2808312" cy="1876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uario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105" y="3861048"/>
            <a:ext cx="2620342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4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71700" y="2582850"/>
            <a:ext cx="540060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400" b="1" dirty="0"/>
              <a:t>Subsecretaría de Educación </a:t>
            </a:r>
            <a:r>
              <a:rPr lang="es-MX" sz="2400" b="1" dirty="0" smtClean="0"/>
              <a:t>Básica</a:t>
            </a:r>
            <a:endParaRPr lang="es-MX" sz="2400" b="1" dirty="0"/>
          </a:p>
          <a:p>
            <a:pPr marL="0" indent="0" algn="ctr">
              <a:buNone/>
            </a:pPr>
            <a:r>
              <a:rPr lang="es-MX" sz="2400" dirty="0" smtClean="0"/>
              <a:t>Correo electrónico</a:t>
            </a:r>
          </a:p>
          <a:p>
            <a:pPr marL="0" indent="0" algn="ctr">
              <a:buNone/>
            </a:pPr>
            <a:r>
              <a:rPr lang="es-MX" sz="2400" dirty="0" smtClean="0"/>
              <a:t>particularbasica@gmail.com.</a:t>
            </a:r>
          </a:p>
          <a:p>
            <a:pPr marL="0" indent="0" algn="ctr">
              <a:buNone/>
            </a:pPr>
            <a:r>
              <a:rPr lang="es-MX" sz="2400" dirty="0" smtClean="0"/>
              <a:t>Telefóno: 841 77 00 ext. 7503, 7429, 7408</a:t>
            </a:r>
            <a:endParaRPr lang="es-MX" sz="2400" dirty="0"/>
          </a:p>
        </p:txBody>
      </p:sp>
      <p:pic>
        <p:nvPicPr>
          <p:cNvPr id="4" name="9 Imagen" descr="pleca gris.jpg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rcRect b="11149"/>
          <a:stretch>
            <a:fillRect/>
          </a:stretch>
        </p:blipFill>
        <p:spPr>
          <a:xfrm>
            <a:off x="0" y="4797152"/>
            <a:ext cx="9144000" cy="2031861"/>
          </a:xfrm>
          <a:prstGeom prst="rect">
            <a:avLst/>
          </a:prstGeom>
        </p:spPr>
      </p:pic>
      <p:pic>
        <p:nvPicPr>
          <p:cNvPr id="5" name="4 Imagen" descr="SEV_horiz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196185"/>
            <a:ext cx="2973105" cy="138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/>
          <a:lstStyle/>
          <a:p>
            <a:r>
              <a:rPr lang="es-MX" b="1" dirty="0" smtClean="0"/>
              <a:t>  </a:t>
            </a:r>
            <a:r>
              <a:rPr lang="es-MX" sz="3200" b="1" dirty="0" smtClean="0"/>
              <a:t>Contenido</a:t>
            </a:r>
            <a:endParaRPr lang="es-MX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Calendario del proceso de evaluación</a:t>
            </a:r>
          </a:p>
          <a:p>
            <a:r>
              <a:rPr lang="es-MX" sz="2400" dirty="0" smtClean="0"/>
              <a:t>Evaluación del desempeño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MX" sz="2400" dirty="0" smtClean="0"/>
              <a:t> Objetivo</a:t>
            </a:r>
          </a:p>
          <a:p>
            <a:r>
              <a:rPr lang="es-MX" sz="2400" dirty="0" smtClean="0"/>
              <a:t>Perfiles, parámetros e indicadores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MX" sz="2400" dirty="0" smtClean="0"/>
              <a:t> Docentes y directivos</a:t>
            </a:r>
          </a:p>
          <a:p>
            <a:r>
              <a:rPr lang="es-MX" sz="2400" dirty="0" smtClean="0"/>
              <a:t>Aspectos a evaluar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MX" sz="2400" dirty="0" smtClean="0"/>
              <a:t>Etapas, aspectos, métodos e instrumentos</a:t>
            </a:r>
          </a:p>
          <a:p>
            <a:pPr marL="857250" lvl="2" indent="0">
              <a:buNone/>
            </a:pPr>
            <a:r>
              <a:rPr lang="es-MX" dirty="0" smtClean="0"/>
              <a:t>Docentes y directivos </a:t>
            </a:r>
          </a:p>
          <a:p>
            <a:r>
              <a:rPr lang="es-MX" sz="2400" dirty="0" smtClean="0"/>
              <a:t>Personal docente y directivo a evaluar</a:t>
            </a:r>
          </a:p>
          <a:p>
            <a:r>
              <a:rPr lang="es-MX" sz="2400" dirty="0" smtClean="0"/>
              <a:t>Estrategia de apoyo</a:t>
            </a:r>
            <a:endParaRPr lang="es-MX" sz="2400" dirty="0"/>
          </a:p>
        </p:txBody>
      </p:sp>
      <p:pic>
        <p:nvPicPr>
          <p:cNvPr id="7" name="9 Imagen" descr="pleca gris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rcRect b="11149"/>
          <a:stretch>
            <a:fillRect/>
          </a:stretch>
        </p:blipFill>
        <p:spPr>
          <a:xfrm>
            <a:off x="0" y="5974659"/>
            <a:ext cx="9144000" cy="854353"/>
          </a:xfrm>
          <a:prstGeom prst="rect">
            <a:avLst/>
          </a:prstGeom>
        </p:spPr>
      </p:pic>
      <p:pic>
        <p:nvPicPr>
          <p:cNvPr id="8" name="7 Imagen" descr="SEV_horizon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6632"/>
            <a:ext cx="2016224" cy="940373"/>
          </a:xfrm>
          <a:prstGeom prst="rect">
            <a:avLst/>
          </a:prstGeom>
        </p:spPr>
      </p:pic>
      <p:cxnSp>
        <p:nvCxnSpPr>
          <p:cNvPr id="10" name="9 Conector recto"/>
          <p:cNvCxnSpPr/>
          <p:nvPr/>
        </p:nvCxnSpPr>
        <p:spPr>
          <a:xfrm>
            <a:off x="3275856" y="764704"/>
            <a:ext cx="518457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932040" y="3844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Subsecretaría de Educación Básica</a:t>
            </a:r>
            <a:endParaRPr lang="es-MX" dirty="0"/>
          </a:p>
        </p:txBody>
      </p:sp>
      <p:pic>
        <p:nvPicPr>
          <p:cNvPr id="7170" name="Picture 2" descr="C:\Users\Usuario\Desktop\icono_como_evalu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1978670" cy="223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21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381947"/>
          </a:xfrm>
        </p:spPr>
        <p:txBody>
          <a:bodyPr/>
          <a:lstStyle/>
          <a:p>
            <a:r>
              <a:rPr lang="es-MX" sz="2400" dirty="0" smtClean="0"/>
              <a:t>Promoción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sz="2400" dirty="0" smtClean="0"/>
          </a:p>
          <a:p>
            <a:r>
              <a:rPr lang="es-MX" sz="2400" dirty="0" smtClean="0"/>
              <a:t>Permanencia en el </a:t>
            </a:r>
          </a:p>
          <a:p>
            <a:pPr marL="400050" lvl="1" indent="0">
              <a:buNone/>
            </a:pPr>
            <a:r>
              <a:rPr lang="es-MX" sz="2400" dirty="0" smtClean="0"/>
              <a:t>servicio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8352199"/>
              </p:ext>
            </p:extLst>
          </p:nvPr>
        </p:nvGraphicFramePr>
        <p:xfrm>
          <a:off x="2771800" y="1988840"/>
          <a:ext cx="6120680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9 Imagen" descr="pleca gris.jpg"/>
          <p:cNvPicPr>
            <a:picLocks noChangeAspect="1"/>
          </p:cNvPicPr>
          <p:nvPr/>
        </p:nvPicPr>
        <p:blipFill>
          <a:blip r:embed="rId7" cstate="print">
            <a:lum contrast="-10000"/>
          </a:blip>
          <a:srcRect b="11149"/>
          <a:stretch>
            <a:fillRect/>
          </a:stretch>
        </p:blipFill>
        <p:spPr>
          <a:xfrm>
            <a:off x="0" y="5974659"/>
            <a:ext cx="9144000" cy="854353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080846401"/>
              </p:ext>
            </p:extLst>
          </p:nvPr>
        </p:nvGraphicFramePr>
        <p:xfrm>
          <a:off x="2843808" y="4293096"/>
          <a:ext cx="5832648" cy="1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/>
              <a:t>Calendario del Proceso de Evaluación SPD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3275856" y="764704"/>
            <a:ext cx="518457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932040" y="3844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Subsecretaría de Educación Básica</a:t>
            </a:r>
            <a:endParaRPr lang="es-MX" dirty="0"/>
          </a:p>
        </p:txBody>
      </p:sp>
      <p:pic>
        <p:nvPicPr>
          <p:cNvPr id="10" name="9 Imagen" descr="SEV_horizontal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7544" y="116632"/>
            <a:ext cx="2016224" cy="940373"/>
          </a:xfrm>
          <a:prstGeom prst="rect">
            <a:avLst/>
          </a:prstGeom>
        </p:spPr>
      </p:pic>
      <p:pic>
        <p:nvPicPr>
          <p:cNvPr id="9218" name="Picture 2" descr="C:\Users\Usuario\Desktop\calendario (1)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71018"/>
            <a:ext cx="1800200" cy="182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1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uario\Desktop\coach-empre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348880"/>
            <a:ext cx="2817913" cy="166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/>
              <a:t>Objetivos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4668" y="1700808"/>
            <a:ext cx="6573416" cy="4525963"/>
          </a:xfrm>
        </p:spPr>
        <p:txBody>
          <a:bodyPr>
            <a:normAutofit fontScale="925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MX" sz="2200" dirty="0"/>
              <a:t>Valorar el desempeño del personal docente y directivo de Educación Básica, y del personal docente de Educación Media Superior, para garantizar un nivel de suficiencia en quienes ejerzan labores de enseñanza y asegurar, de esta manera, el derecho a una educación de calidad para niñas, niños y adolescentes. </a:t>
            </a:r>
          </a:p>
          <a:p>
            <a:pPr marL="514350" indent="-514350" algn="just">
              <a:buFont typeface="+mj-lt"/>
              <a:buAutoNum type="arabicPeriod"/>
            </a:pPr>
            <a:endParaRPr lang="es-MX" sz="2200" dirty="0"/>
          </a:p>
          <a:p>
            <a:pPr marL="514350" indent="-514350" algn="just">
              <a:buFont typeface="+mj-lt"/>
              <a:buAutoNum type="arabicPeriod"/>
            </a:pPr>
            <a:r>
              <a:rPr lang="es-MX" sz="2200" dirty="0"/>
              <a:t>Identificar necesidades de formación de los docentes y directivos de Educación Básica, y del personal docente de Educación Media Superior, que permita generar acciones sistemáticas de formación continua, tutoría y asistencia técnica dirigidas a mejorar sus prácticas de enseñanza y su desarrollo profesional. </a:t>
            </a:r>
          </a:p>
          <a:p>
            <a:endParaRPr lang="es-MX" sz="2400" dirty="0"/>
          </a:p>
        </p:txBody>
      </p:sp>
      <p:pic>
        <p:nvPicPr>
          <p:cNvPr id="7" name="9 Imagen" descr="pleca gris.jpg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rcRect b="11149"/>
          <a:stretch>
            <a:fillRect/>
          </a:stretch>
        </p:blipFill>
        <p:spPr>
          <a:xfrm>
            <a:off x="0" y="5974659"/>
            <a:ext cx="9144000" cy="854353"/>
          </a:xfrm>
          <a:prstGeom prst="rect">
            <a:avLst/>
          </a:prstGeom>
        </p:spPr>
      </p:pic>
      <p:pic>
        <p:nvPicPr>
          <p:cNvPr id="8" name="7 Imagen" descr="SEV_horiz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16632"/>
            <a:ext cx="2016224" cy="940373"/>
          </a:xfrm>
          <a:prstGeom prst="rect">
            <a:avLst/>
          </a:prstGeom>
        </p:spPr>
      </p:pic>
      <p:cxnSp>
        <p:nvCxnSpPr>
          <p:cNvPr id="10" name="9 Conector recto"/>
          <p:cNvCxnSpPr/>
          <p:nvPr/>
        </p:nvCxnSpPr>
        <p:spPr>
          <a:xfrm>
            <a:off x="3275856" y="764704"/>
            <a:ext cx="518457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932040" y="3844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Subsecretaría de Educación Básica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077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/>
              <a:t>Perfiles, parámetros e </a:t>
            </a:r>
            <a:r>
              <a:rPr lang="es-MX" sz="3200" b="1" dirty="0" smtClean="0"/>
              <a:t>indicadores: Docentes</a:t>
            </a:r>
            <a:endParaRPr lang="es-MX" sz="3200" b="1" dirty="0"/>
          </a:p>
        </p:txBody>
      </p:sp>
      <p:pic>
        <p:nvPicPr>
          <p:cNvPr id="7" name="9 Imagen" descr="pleca gris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rcRect b="11149"/>
          <a:stretch>
            <a:fillRect/>
          </a:stretch>
        </p:blipFill>
        <p:spPr>
          <a:xfrm>
            <a:off x="0" y="5974659"/>
            <a:ext cx="9144000" cy="854353"/>
          </a:xfrm>
          <a:prstGeom prst="rect">
            <a:avLst/>
          </a:prstGeom>
        </p:spPr>
      </p:pic>
      <p:pic>
        <p:nvPicPr>
          <p:cNvPr id="8" name="7 Imagen" descr="SEV_horizon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6632"/>
            <a:ext cx="2016224" cy="940373"/>
          </a:xfrm>
          <a:prstGeom prst="rect">
            <a:avLst/>
          </a:prstGeom>
        </p:spPr>
      </p:pic>
      <p:cxnSp>
        <p:nvCxnSpPr>
          <p:cNvPr id="10" name="9 Conector recto"/>
          <p:cNvCxnSpPr/>
          <p:nvPr/>
        </p:nvCxnSpPr>
        <p:spPr>
          <a:xfrm>
            <a:off x="3275856" y="764704"/>
            <a:ext cx="518457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932040" y="3844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Subsecretaría de Educación Básica</a:t>
            </a:r>
            <a:endParaRPr lang="es-MX" dirty="0"/>
          </a:p>
        </p:txBody>
      </p:sp>
      <p:graphicFrame>
        <p:nvGraphicFramePr>
          <p:cNvPr id="9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77451"/>
              </p:ext>
            </p:extLst>
          </p:nvPr>
        </p:nvGraphicFramePr>
        <p:xfrm>
          <a:off x="457200" y="1600200"/>
          <a:ext cx="82912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131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/>
              <a:t>Perfiles, parámetros e </a:t>
            </a:r>
            <a:r>
              <a:rPr lang="es-MX" sz="3200" b="1" dirty="0" smtClean="0"/>
              <a:t>indicadores: Directores</a:t>
            </a:r>
            <a:endParaRPr lang="es-MX" sz="3200" b="1" dirty="0"/>
          </a:p>
        </p:txBody>
      </p:sp>
      <p:pic>
        <p:nvPicPr>
          <p:cNvPr id="7" name="9 Imagen" descr="pleca gris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rcRect b="11149"/>
          <a:stretch>
            <a:fillRect/>
          </a:stretch>
        </p:blipFill>
        <p:spPr>
          <a:xfrm>
            <a:off x="0" y="5974659"/>
            <a:ext cx="9144000" cy="854353"/>
          </a:xfrm>
          <a:prstGeom prst="rect">
            <a:avLst/>
          </a:prstGeom>
        </p:spPr>
      </p:pic>
      <p:pic>
        <p:nvPicPr>
          <p:cNvPr id="8" name="7 Imagen" descr="SEV_horizon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6632"/>
            <a:ext cx="2016224" cy="940373"/>
          </a:xfrm>
          <a:prstGeom prst="rect">
            <a:avLst/>
          </a:prstGeom>
        </p:spPr>
      </p:pic>
      <p:cxnSp>
        <p:nvCxnSpPr>
          <p:cNvPr id="10" name="9 Conector recto"/>
          <p:cNvCxnSpPr/>
          <p:nvPr/>
        </p:nvCxnSpPr>
        <p:spPr>
          <a:xfrm>
            <a:off x="3275856" y="764704"/>
            <a:ext cx="518457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932040" y="3844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Subsecretaría de Educación Básica</a:t>
            </a:r>
            <a:endParaRPr lang="es-MX" dirty="0"/>
          </a:p>
        </p:txBody>
      </p:sp>
      <p:graphicFrame>
        <p:nvGraphicFramePr>
          <p:cNvPr id="9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196432"/>
              </p:ext>
            </p:extLst>
          </p:nvPr>
        </p:nvGraphicFramePr>
        <p:xfrm>
          <a:off x="457200" y="1600200"/>
          <a:ext cx="82912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899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rmAutofit/>
          </a:bodyPr>
          <a:lstStyle/>
          <a:p>
            <a:r>
              <a:rPr lang="es-MX" sz="3000" b="1" dirty="0"/>
              <a:t>Perfiles, parámetros e </a:t>
            </a:r>
            <a:r>
              <a:rPr lang="es-MX" sz="3000" b="1" dirty="0" smtClean="0"/>
              <a:t>indicadores: Supervisores</a:t>
            </a:r>
            <a:endParaRPr lang="es-MX" sz="3000" b="1" dirty="0"/>
          </a:p>
        </p:txBody>
      </p:sp>
      <p:pic>
        <p:nvPicPr>
          <p:cNvPr id="7" name="9 Imagen" descr="pleca gris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rcRect b="11149"/>
          <a:stretch>
            <a:fillRect/>
          </a:stretch>
        </p:blipFill>
        <p:spPr>
          <a:xfrm>
            <a:off x="0" y="5974659"/>
            <a:ext cx="9144000" cy="854353"/>
          </a:xfrm>
          <a:prstGeom prst="rect">
            <a:avLst/>
          </a:prstGeom>
        </p:spPr>
      </p:pic>
      <p:pic>
        <p:nvPicPr>
          <p:cNvPr id="8" name="7 Imagen" descr="SEV_horizon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6632"/>
            <a:ext cx="2016224" cy="940373"/>
          </a:xfrm>
          <a:prstGeom prst="rect">
            <a:avLst/>
          </a:prstGeom>
        </p:spPr>
      </p:pic>
      <p:cxnSp>
        <p:nvCxnSpPr>
          <p:cNvPr id="10" name="9 Conector recto"/>
          <p:cNvCxnSpPr/>
          <p:nvPr/>
        </p:nvCxnSpPr>
        <p:spPr>
          <a:xfrm>
            <a:off x="3275856" y="764704"/>
            <a:ext cx="518457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932040" y="3844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Subsecretaría de Educación Básica</a:t>
            </a:r>
            <a:endParaRPr lang="es-MX" dirty="0"/>
          </a:p>
        </p:txBody>
      </p:sp>
      <p:graphicFrame>
        <p:nvGraphicFramePr>
          <p:cNvPr id="9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572357"/>
              </p:ext>
            </p:extLst>
          </p:nvPr>
        </p:nvGraphicFramePr>
        <p:xfrm>
          <a:off x="457200" y="1600200"/>
          <a:ext cx="82912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1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037122"/>
          </a:xfrm>
        </p:spPr>
        <p:txBody>
          <a:bodyPr>
            <a:normAutofit/>
          </a:bodyPr>
          <a:lstStyle/>
          <a:p>
            <a:r>
              <a:rPr lang="es-MX" sz="3200" b="1" dirty="0"/>
              <a:t>Aspectos a evaluar</a:t>
            </a:r>
          </a:p>
        </p:txBody>
      </p:sp>
      <p:pic>
        <p:nvPicPr>
          <p:cNvPr id="5" name="9 Imagen" descr="pleca gris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rcRect b="11149"/>
          <a:stretch>
            <a:fillRect/>
          </a:stretch>
        </p:blipFill>
        <p:spPr>
          <a:xfrm>
            <a:off x="0" y="5974659"/>
            <a:ext cx="9144000" cy="854353"/>
          </a:xfrm>
          <a:prstGeom prst="rect">
            <a:avLst/>
          </a:prstGeom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907228"/>
              </p:ext>
            </p:extLst>
          </p:nvPr>
        </p:nvGraphicFramePr>
        <p:xfrm>
          <a:off x="1259632" y="1484784"/>
          <a:ext cx="80648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5 Imagen" descr="SEV_horizont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116632"/>
            <a:ext cx="2016224" cy="940373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3275856" y="764704"/>
            <a:ext cx="518457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932040" y="3844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Subsecretaría de Educación Básica</a:t>
            </a:r>
            <a:endParaRPr lang="es-MX" dirty="0"/>
          </a:p>
        </p:txBody>
      </p:sp>
      <p:pic>
        <p:nvPicPr>
          <p:cNvPr id="1027" name="Picture 3" descr="C:\Users\Usuario\Desktop\colaboracion-empresarial-factores-a-considerar-976-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19" y="1447769"/>
            <a:ext cx="1997968" cy="19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0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pleca gris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rcRect b="11149"/>
          <a:stretch>
            <a:fillRect/>
          </a:stretch>
        </p:blipFill>
        <p:spPr>
          <a:xfrm>
            <a:off x="0" y="5974659"/>
            <a:ext cx="9144000" cy="85435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" y="836712"/>
            <a:ext cx="8229600" cy="1143000"/>
          </a:xfrm>
        </p:spPr>
        <p:txBody>
          <a:bodyPr>
            <a:normAutofit/>
          </a:bodyPr>
          <a:lstStyle/>
          <a:p>
            <a:r>
              <a:rPr lang="es-MX" sz="3100" b="1" dirty="0" smtClean="0"/>
              <a:t>Etapas,  aspectos, </a:t>
            </a:r>
            <a:r>
              <a:rPr lang="es-MX" sz="3100" b="1" dirty="0"/>
              <a:t>métodos e instrumentos </a:t>
            </a:r>
            <a:r>
              <a:rPr lang="es-MX" sz="3100" b="1" dirty="0" smtClean="0"/>
              <a:t>Docentes</a:t>
            </a:r>
            <a:endParaRPr lang="es-MX" sz="31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225380"/>
              </p:ext>
            </p:extLst>
          </p:nvPr>
        </p:nvGraphicFramePr>
        <p:xfrm>
          <a:off x="1043608" y="1124744"/>
          <a:ext cx="7776864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899592" y="5498331"/>
            <a:ext cx="2831324" cy="864096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200" dirty="0">
              <a:solidFill>
                <a:schemeClr val="tx1"/>
              </a:solidFill>
            </a:endParaRPr>
          </a:p>
          <a:p>
            <a:r>
              <a:rPr lang="es-MX" sz="1200" dirty="0">
                <a:solidFill>
                  <a:schemeClr val="tx1"/>
                </a:solidFill>
              </a:rPr>
              <a:t>Asignatura Segunda Lengua: Inglés, se desarrollará una etapa adicional de evaluación, que consiste en la aplicación de un examen estandarizado. </a:t>
            </a:r>
            <a:r>
              <a:rPr lang="es-MX" sz="1200" b="1" i="1" dirty="0">
                <a:solidFill>
                  <a:schemeClr val="tx1"/>
                </a:solidFill>
              </a:rPr>
              <a:t>EXAMEN </a:t>
            </a:r>
            <a:endParaRPr lang="es-MX" sz="1200" b="1" i="1" dirty="0" smtClean="0">
              <a:solidFill>
                <a:schemeClr val="tx1"/>
              </a:solidFill>
            </a:endParaRPr>
          </a:p>
          <a:p>
            <a:endParaRPr lang="es-MX" sz="1200" dirty="0">
              <a:solidFill>
                <a:schemeClr val="tx1"/>
              </a:solidFill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732560" y="4651375"/>
            <a:ext cx="3384376" cy="1159167"/>
            <a:chOff x="5678014" y="2621232"/>
            <a:chExt cx="2356972" cy="1159167"/>
          </a:xfrm>
          <a:scene3d>
            <a:camera prst="orthographicFront"/>
            <a:lightRig rig="chilly" dir="t"/>
          </a:scene3d>
        </p:grpSpPr>
        <p:sp>
          <p:nvSpPr>
            <p:cNvPr id="8" name="7 Flecha derecha"/>
            <p:cNvSpPr/>
            <p:nvPr/>
          </p:nvSpPr>
          <p:spPr>
            <a:xfrm>
              <a:off x="5678014" y="2621232"/>
              <a:ext cx="2356972" cy="11591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lecha derecha 4"/>
            <p:cNvSpPr/>
            <p:nvPr/>
          </p:nvSpPr>
          <p:spPr>
            <a:xfrm>
              <a:off x="5803385" y="2977558"/>
              <a:ext cx="2067180" cy="5795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254000" bIns="176575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kern="1200" dirty="0" smtClean="0">
                  <a:solidFill>
                    <a:schemeClr val="tx1"/>
                  </a:solidFill>
                </a:rPr>
                <a:t>Etapa 5. Examen complementario</a:t>
              </a:r>
              <a:endParaRPr lang="es-MX" sz="14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10 Imagen" descr="SEV_horizont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116632"/>
            <a:ext cx="2016224" cy="940373"/>
          </a:xfrm>
          <a:prstGeom prst="rect">
            <a:avLst/>
          </a:prstGeom>
        </p:spPr>
      </p:pic>
      <p:cxnSp>
        <p:nvCxnSpPr>
          <p:cNvPr id="12" name="11 Conector recto"/>
          <p:cNvCxnSpPr/>
          <p:nvPr/>
        </p:nvCxnSpPr>
        <p:spPr>
          <a:xfrm>
            <a:off x="3275856" y="764704"/>
            <a:ext cx="518457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932040" y="3844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Subsecretaría de Educación Básica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4455929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Del 15 de junio al 15 de agosto</a:t>
            </a:r>
            <a:endParaRPr lang="es-MX" sz="1100" b="1" dirty="0"/>
          </a:p>
        </p:txBody>
      </p:sp>
      <p:sp>
        <p:nvSpPr>
          <p:cNvPr id="6" name="5 Rectángulo"/>
          <p:cNvSpPr/>
          <p:nvPr/>
        </p:nvSpPr>
        <p:spPr>
          <a:xfrm>
            <a:off x="3111195" y="4520570"/>
            <a:ext cx="12394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b="1" dirty="0" smtClean="0"/>
              <a:t>14  de septiembre</a:t>
            </a:r>
            <a:endParaRPr lang="es-MX" sz="11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572000" y="5487159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Del 14 de al 28 noviembre</a:t>
            </a:r>
            <a:endParaRPr lang="es-MX" sz="11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392105" y="5811245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24 de enero de 2016</a:t>
            </a:r>
            <a:endParaRPr lang="es-MX" sz="1100" b="1" dirty="0"/>
          </a:p>
        </p:txBody>
      </p:sp>
    </p:spTree>
    <p:extLst>
      <p:ext uri="{BB962C8B-B14F-4D97-AF65-F5344CB8AC3E}">
        <p14:creationId xmlns:p14="http://schemas.microsoft.com/office/powerpoint/2010/main" val="11799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739</TotalTime>
  <Words>1646</Words>
  <Application>Microsoft Office PowerPoint</Application>
  <PresentationFormat>Presentación en pantalla (4:3)</PresentationFormat>
  <Paragraphs>205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Evaluación del Desempeño</vt:lpstr>
      <vt:lpstr>  Contenido</vt:lpstr>
      <vt:lpstr>Calendario del Proceso de Evaluación SPD</vt:lpstr>
      <vt:lpstr>Objetivos</vt:lpstr>
      <vt:lpstr>Perfiles, parámetros e indicadores: Docentes</vt:lpstr>
      <vt:lpstr>Perfiles, parámetros e indicadores: Directores</vt:lpstr>
      <vt:lpstr>Perfiles, parámetros e indicadores: Supervisores</vt:lpstr>
      <vt:lpstr>Aspectos a evaluar</vt:lpstr>
      <vt:lpstr>Etapas,  aspectos, métodos e instrumentos Docentes</vt:lpstr>
      <vt:lpstr>Etapas, aspectos, métodos e instrumentos Director</vt:lpstr>
      <vt:lpstr>Personal a evaluar Permanencia </vt:lpstr>
      <vt:lpstr>Personal a evaluar Promoción </vt:lpstr>
      <vt:lpstr>Personal a evaluar Promoción </vt:lpstr>
      <vt:lpstr>Personal a evaluar Promoción </vt:lpstr>
      <vt:lpstr>Estrategia estatal de apoyo al proceso de evaluación al desempeño </vt:lpstr>
      <vt:lpstr>Materiales de apoyo en línea www.sev.gob.mx  Clave de acceso: Curp</vt:lpstr>
      <vt:lpstr> Asesoría y reflexión en grupos de trabajo</vt:lpstr>
      <vt:lpstr>Cursos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del Desempeño</dc:title>
  <dc:creator>Usuario</dc:creator>
  <cp:lastModifiedBy>Usuario</cp:lastModifiedBy>
  <cp:revision>55</cp:revision>
  <cp:lastPrinted>2015-05-06T22:18:35Z</cp:lastPrinted>
  <dcterms:created xsi:type="dcterms:W3CDTF">2015-05-06T14:29:43Z</dcterms:created>
  <dcterms:modified xsi:type="dcterms:W3CDTF">2015-07-09T14:33:41Z</dcterms:modified>
</cp:coreProperties>
</file>